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Noto Sans KR"/>
      <p:regular r:id="rId17"/>
      <p:bold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5EED769-E2DA-47C6-84D6-F7929764F129}">
  <a:tblStyle styleId="{E5EED769-E2DA-47C6-84D6-F7929764F12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NotoSansKR-regular.fntdata"/><Relationship Id="rId16" Type="http://schemas.openxmlformats.org/officeDocument/2006/relationships/slide" Target="slides/slide10.xml"/><Relationship Id="rId5" Type="http://schemas.openxmlformats.org/officeDocument/2006/relationships/slideMaster" Target="slideMasters/slideMaster1.xml"/><Relationship Id="rId6" Type="http://schemas.openxmlformats.org/officeDocument/2006/relationships/notesMaster" Target="notesMasters/notesMaster1.xml"/><Relationship Id="rId18" Type="http://schemas.openxmlformats.org/officeDocument/2006/relationships/font" Target="fonts/NotoSansKR-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5" name="Google Shape;5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이 자료는 촬영용 가상 예시입니다. 신임 팀장을 대상으로 한 피드백 워크숍을 가정했고, 교육 대상은 24명, 운영 시간은 180분으로 설정했습니다. 이후 장에서는 가상 설문 결과, 개선의견, 개선 제안, 후속 사례 수집 흐름을 순서대로 보여 드리고, 부록에서는 예산과 의사결정 요청을 다룹니다. 실제 교육 성과가 아니라는 점을 먼저 말씀드립니다.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[가정/출처] 대상 24명, 180분: 사용자가 제공한 촬영용 가상 수치.</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SLIDES_API138319632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SLIDES_API138319632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가상 설문 12명의 5점 만점 평균입니다. 강사 만족도가 4.50점으로 가장 높았고, 내용은 4.17점, 현업활용은 3.92점으로 세 항목 중 가장 낮았습니다. 그래서 이후 개선 논의는 교육 내용을 현업에 옮기는 부분에 맞췄습니다. 설문 12명은 교육 대상 24명과 연결한 응답률이 아니며, 별도의 촬영용 가상 표본입니다.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[가정/출처] 가상 설문 12명, 5점 만점 평균 내용 4.17·강사 4.50·현업활용 3.92: 사용자 제공 가상 수치. 응답률은 산출하지 않음.</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SLIDES_API138319632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SLIDES_API138319632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가상 설문의 서술형 개선의견을 분류하면 두 가지가 각각 3건이었습니다. 하나는 역할연습 시간을 더 늘려 달라는 의견이고, 다른 하나는 교육이 끝난 뒤 참고할 후속자료를 달라는 요청입니다. 두 의견 모두 앞 장에서 본 현업활용 점수와 연결해 볼 수 있습니다. 다음 장에서 이 의견에 대응하는 제안을 말씀드리겠습니다.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[가정/출처] 역할연습 확대 3건, 후속자료 요청 3건: 사용자 제공 가상 수치. 의견별 설명 문구는 이해를 돕기 위한 예시.</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SLIDES_API138319632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SLIDES_API138319632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개선의견에 맞춰 두 가지를 제안합니다. 첫째, 역할연습 시간을 늘릴 수 있도록 전체 180분 안에서 시간 재배분을 검토합니다. 둘째, 교육 후 바로 쓸 수 있는 피드백 문장 예시집을 제공합니다. 두 가지 모두 아직 실행하지 않은 제안 단계이며, 효과도 검증되지 않았습니다.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[가정/출처] 제안 내용과 근거 건수: 사용자 제공 가상 시나리오. 실행 여부: 미실행.</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SLIDES_API138319632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SLIDES_API138319632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이 장은 예시 운영 흐름입니다. 워크숍 당일 이후 2주 동안 참가자가 현업에 적용해 보고, 교육 2주 후에 적용 사례를 수집하는 순서를 가정했습니다. 실제로 진행된 일정이 아니며 성과 수치도 없습니다. 사례를 어떻게 모을지에 대한 구조만 보여 드리는 장입니다.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[가정/출처] 2주 후 사례 수집: 사용자 제공 가상 계획. 실행·성과 수치 없음.</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SLIDES_API173605268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SLIDES_API173605268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부록입니다. 가상 시나리오의 과정별 예산을 도형 막대로 표시했습니다. 과정당 4명씩, 피드백은 1인 15만원으로 60만원, 코칭은 20만원으로 80만원, 갈등관리는 25만원으로 100만원입니다. 합계는 240만원이고 갈등관리가 그중 약 42%를 차지합니다. 단가와 인원은 모두 촬영용 가정값입니다.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[가정/출처] 4명×15만원=60만원, 4명×20만원=80만원, 4명×25만원=100만원, 합계 240만원: 사용자 제공 가상 수치. 42%는 100÷240(41.7%)을 반올림한 계산값.</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SLIDES_API1736052686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SLIDES_API1736052686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가상 시나리오의 집행 현황입니다. 12명 중 9명이 수료해 수료율은 75%입니다. 예산은 계획 240만원 가운데 165만원을 집행해 집행률은 약 68.8%이고, 잔액은 75만원입니다. 점 12개는 사람 수를, 아래 막대는 예산 대비 집행 비율을 나타냅니다. 실제 집행 실적이 아닌 예시 수치입니다.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[가정/출처] 완료 9명/12명, 계획 240만원, 집행 165만원, 잔액 75만원: 사용자 제공 가상 수치. 75%=9÷12, 68.8%=165÷240(68.75%) 계산값.</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SLIDES_API13359102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SLIDES_API13359102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세 가지 비용 대안을 비교한 표입니다. 기본안은 240만원입니다. 인원은 그대로 두고 단가만 10% 오르면 264만원, 기본 단가에서 인원만 20% 늘면 288만원입니다. 세 대안은 서로 독립된 가정이고, 어느 쪽이 더 효과적인지는 검증하지 않았습니다. 또 인원 20% 증가는 산술상 14.4명이라는 점도 참고해 주십시오.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[가정/출처] 240만원 기준, 264만원=240×1.1, 288만원=240×1.2: 사용자 제공 가상 가정. 비용효과 미검증.</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SLIDES_API133591029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SLIDES_API133591029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교육 설계부터 사후 확인까지 네 단계를 연결한 예시입니다. HRD 담당자가 학습목표를 정하고, 강사가 역할연습을 운영하며, 강사와 HRD 담당자가 관찰 체크리스트로 행동평가를 합니다. 마지막으로 2주 후 참가 팀장이 현업 사례를 제출하고 HRD 담당자가 정리합니다. 담당 배정은 설명을 위한 예시입니다.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[가정/출처] 4단계 흐름: 사용자 제공. 단계별 담당 역할과 활동 문구: 촬영용 예시 배정으로 실제 조직 역할 아님.</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SLIDES_API133591029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SLIDES_API133591029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마지막으로 세 가지 결정을 요청드립니다. 첫째, 기본안 240만원과 대안 최대 288만원 사이에서 예산 상한을 검토해 주십시오. 둘째, 후속자료 요청 3건에 대응해 피드백 문장 예시집을 제공할지 정해 주십시오. 셋째, 역할연습 관찰 체크리스트로 행동평가를 소규모 시범운영할지 결정해 주십시오. 모두 가상 시나리오입니다.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[가정/출처] 결정 요청 3건: 사용자 제공. 예산 범위는 8장 가상 대안 비교, 3건은 3장 가상 개선의견에서 인용.</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4" name="Google Shape;14;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55600" lvl="0" marL="457200">
              <a:spcBef>
                <a:spcPts val="0"/>
              </a:spcBef>
              <a:spcAft>
                <a:spcPts val="0"/>
              </a:spcAft>
              <a:buSzPts val="2000"/>
              <a:buChar char="●"/>
              <a:defRPr/>
            </a:lvl1pPr>
            <a:lvl2pPr indent="-355600" lvl="1" marL="914400">
              <a:spcBef>
                <a:spcPts val="0"/>
              </a:spcBef>
              <a:spcAft>
                <a:spcPts val="0"/>
              </a:spcAft>
              <a:buSzPts val="2000"/>
              <a:buChar char="○"/>
              <a:defRPr/>
            </a:lvl2pPr>
            <a:lvl3pPr indent="-355600" lvl="2" marL="1371600">
              <a:spcBef>
                <a:spcPts val="0"/>
              </a:spcBef>
              <a:spcAft>
                <a:spcPts val="0"/>
              </a:spcAft>
              <a:buSzPts val="2000"/>
              <a:buChar char="■"/>
              <a:defRPr/>
            </a:lvl3pPr>
            <a:lvl4pPr indent="-355600" lvl="3" marL="1828800">
              <a:spcBef>
                <a:spcPts val="0"/>
              </a:spcBef>
              <a:spcAft>
                <a:spcPts val="0"/>
              </a:spcAft>
              <a:buSzPts val="2000"/>
              <a:buChar char="●"/>
              <a:defRPr/>
            </a:lvl4pPr>
            <a:lvl5pPr indent="-355600" lvl="4" marL="2286000">
              <a:spcBef>
                <a:spcPts val="0"/>
              </a:spcBef>
              <a:spcAft>
                <a:spcPts val="0"/>
              </a:spcAft>
              <a:buSzPts val="2000"/>
              <a:buChar char="○"/>
              <a:defRPr/>
            </a:lvl5pPr>
            <a:lvl6pPr indent="-355600" lvl="5" marL="2743200">
              <a:spcBef>
                <a:spcPts val="0"/>
              </a:spcBef>
              <a:spcAft>
                <a:spcPts val="0"/>
              </a:spcAft>
              <a:buSzPts val="2000"/>
              <a:buChar char="■"/>
              <a:defRPr/>
            </a:lvl6pPr>
            <a:lvl7pPr indent="-355600" lvl="6" marL="3200400">
              <a:spcBef>
                <a:spcPts val="0"/>
              </a:spcBef>
              <a:spcAft>
                <a:spcPts val="0"/>
              </a:spcAft>
              <a:buSzPts val="2000"/>
              <a:buChar char="●"/>
              <a:defRPr/>
            </a:lvl7pPr>
            <a:lvl8pPr indent="-355600" lvl="7" marL="3657600">
              <a:spcBef>
                <a:spcPts val="0"/>
              </a:spcBef>
              <a:spcAft>
                <a:spcPts val="0"/>
              </a:spcAft>
              <a:buSzPts val="2000"/>
              <a:buChar char="○"/>
              <a:defRPr/>
            </a:lvl8pPr>
            <a:lvl9pPr indent="-355600" lvl="8" marL="4114800">
              <a:spcBef>
                <a:spcPts val="0"/>
              </a:spcBef>
              <a:spcAft>
                <a:spcPts val="0"/>
              </a:spcAft>
              <a:buSzPts val="20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1" name="Google Shape;41;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55600" lvl="0" marL="457200">
              <a:spcBef>
                <a:spcPts val="0"/>
              </a:spcBef>
              <a:spcAft>
                <a:spcPts val="0"/>
              </a:spcAft>
              <a:buSzPts val="2000"/>
              <a:buChar char="●"/>
              <a:defRPr/>
            </a:lvl1pPr>
            <a:lvl2pPr indent="-355600" lvl="1" marL="914400">
              <a:spcBef>
                <a:spcPts val="0"/>
              </a:spcBef>
              <a:spcAft>
                <a:spcPts val="0"/>
              </a:spcAft>
              <a:buSzPts val="2000"/>
              <a:buChar char="○"/>
              <a:defRPr/>
            </a:lvl2pPr>
            <a:lvl3pPr indent="-355600" lvl="2" marL="1371600">
              <a:spcBef>
                <a:spcPts val="0"/>
              </a:spcBef>
              <a:spcAft>
                <a:spcPts val="0"/>
              </a:spcAft>
              <a:buSzPts val="2000"/>
              <a:buChar char="■"/>
              <a:defRPr/>
            </a:lvl3pPr>
            <a:lvl4pPr indent="-355600" lvl="3" marL="1828800">
              <a:spcBef>
                <a:spcPts val="0"/>
              </a:spcBef>
              <a:spcAft>
                <a:spcPts val="0"/>
              </a:spcAft>
              <a:buSzPts val="2000"/>
              <a:buChar char="●"/>
              <a:defRPr/>
            </a:lvl4pPr>
            <a:lvl5pPr indent="-355600" lvl="4" marL="2286000">
              <a:spcBef>
                <a:spcPts val="0"/>
              </a:spcBef>
              <a:spcAft>
                <a:spcPts val="0"/>
              </a:spcAft>
              <a:buSzPts val="2000"/>
              <a:buChar char="○"/>
              <a:defRPr/>
            </a:lvl5pPr>
            <a:lvl6pPr indent="-355600" lvl="5" marL="2743200">
              <a:spcBef>
                <a:spcPts val="0"/>
              </a:spcBef>
              <a:spcAft>
                <a:spcPts val="0"/>
              </a:spcAft>
              <a:buSzPts val="2000"/>
              <a:buChar char="■"/>
              <a:defRPr/>
            </a:lvl6pPr>
            <a:lvl7pPr indent="-355600" lvl="6" marL="3200400">
              <a:spcBef>
                <a:spcPts val="0"/>
              </a:spcBef>
              <a:spcAft>
                <a:spcPts val="0"/>
              </a:spcAft>
              <a:buSzPts val="2000"/>
              <a:buChar char="●"/>
              <a:defRPr/>
            </a:lvl7pPr>
            <a:lvl8pPr indent="-355600" lvl="7" marL="3657600">
              <a:spcBef>
                <a:spcPts val="0"/>
              </a:spcBef>
              <a:spcAft>
                <a:spcPts val="0"/>
              </a:spcAft>
              <a:buSzPts val="2000"/>
              <a:buChar char="○"/>
              <a:defRPr/>
            </a:lvl8pPr>
            <a:lvl9pPr indent="-355600" lvl="8" marL="4114800">
              <a:spcBef>
                <a:spcPts val="0"/>
              </a:spcBef>
              <a:spcAft>
                <a:spcPts val="0"/>
              </a:spcAft>
              <a:buSzPts val="2000"/>
              <a:buChar char="■"/>
              <a:defRPr/>
            </a:lvl9pPr>
          </a:lstStyle>
          <a:p/>
        </p:txBody>
      </p:sp>
      <p:sp>
        <p:nvSpPr>
          <p:cNvPr id="43" name="Google Shape;43;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000"/>
              <a:buNone/>
              <a:defRPr/>
            </a:lvl1pPr>
          </a:lstStyle>
          <a:p/>
        </p:txBody>
      </p:sp>
      <p:sp>
        <p:nvSpPr>
          <p:cNvPr id="46" name="Google Shape;46;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55600" lvl="0" marL="457200" algn="ctr">
              <a:spcBef>
                <a:spcPts val="0"/>
              </a:spcBef>
              <a:spcAft>
                <a:spcPts val="0"/>
              </a:spcAft>
              <a:buSzPts val="2000"/>
              <a:buChar char="●"/>
              <a:defRPr/>
            </a:lvl1pPr>
            <a:lvl2pPr indent="-355600" lvl="1" marL="914400" algn="ctr">
              <a:spcBef>
                <a:spcPts val="0"/>
              </a:spcBef>
              <a:spcAft>
                <a:spcPts val="0"/>
              </a:spcAft>
              <a:buSzPts val="2000"/>
              <a:buChar char="○"/>
              <a:defRPr/>
            </a:lvl2pPr>
            <a:lvl3pPr indent="-355600" lvl="2" marL="1371600" algn="ctr">
              <a:spcBef>
                <a:spcPts val="0"/>
              </a:spcBef>
              <a:spcAft>
                <a:spcPts val="0"/>
              </a:spcAft>
              <a:buSzPts val="2000"/>
              <a:buChar char="■"/>
              <a:defRPr/>
            </a:lvl3pPr>
            <a:lvl4pPr indent="-355600" lvl="3" marL="1828800" algn="ctr">
              <a:spcBef>
                <a:spcPts val="0"/>
              </a:spcBef>
              <a:spcAft>
                <a:spcPts val="0"/>
              </a:spcAft>
              <a:buSzPts val="2000"/>
              <a:buChar char="●"/>
              <a:defRPr/>
            </a:lvl4pPr>
            <a:lvl5pPr indent="-355600" lvl="4" marL="2286000" algn="ctr">
              <a:spcBef>
                <a:spcPts val="0"/>
              </a:spcBef>
              <a:spcAft>
                <a:spcPts val="0"/>
              </a:spcAft>
              <a:buSzPts val="2000"/>
              <a:buChar char="○"/>
              <a:defRPr/>
            </a:lvl5pPr>
            <a:lvl6pPr indent="-355600" lvl="5" marL="2743200" algn="ctr">
              <a:spcBef>
                <a:spcPts val="0"/>
              </a:spcBef>
              <a:spcAft>
                <a:spcPts val="0"/>
              </a:spcAft>
              <a:buSzPts val="2000"/>
              <a:buChar char="■"/>
              <a:defRPr/>
            </a:lvl6pPr>
            <a:lvl7pPr indent="-355600" lvl="6" marL="3200400" algn="ctr">
              <a:spcBef>
                <a:spcPts val="0"/>
              </a:spcBef>
              <a:spcAft>
                <a:spcPts val="0"/>
              </a:spcAft>
              <a:buSzPts val="2000"/>
              <a:buChar char="●"/>
              <a:defRPr/>
            </a:lvl7pPr>
            <a:lvl8pPr indent="-355600" lvl="7" marL="3657600" algn="ctr">
              <a:spcBef>
                <a:spcPts val="0"/>
              </a:spcBef>
              <a:spcAft>
                <a:spcPts val="0"/>
              </a:spcAft>
              <a:buSzPts val="2000"/>
              <a:buChar char="○"/>
              <a:defRPr/>
            </a:lvl8pPr>
            <a:lvl9pPr indent="-355600" lvl="8" marL="4114800" algn="ctr">
              <a:spcBef>
                <a:spcPts val="0"/>
              </a:spcBef>
              <a:spcAft>
                <a:spcPts val="0"/>
              </a:spcAft>
              <a:buSzPts val="2000"/>
              <a:buChar char="■"/>
              <a:defRPr/>
            </a:lvl9pPr>
          </a:lstStyle>
          <a:p/>
        </p:txBody>
      </p:sp>
      <p:sp>
        <p:nvSpPr>
          <p:cNvPr id="50" name="Google Shape;50;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
        <p:nvSpPr>
          <p:cNvPr id="52" name="Google Shape;52;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rgbClr val="1B2A4A"/>
              </a:buClr>
              <a:buSzPts val="3000"/>
              <a:buFont typeface="Noto Sans KR"/>
              <a:buNone/>
              <a:defRPr b="1" sz="3000">
                <a:solidFill>
                  <a:srgbClr val="1B2A4A"/>
                </a:solidFill>
                <a:latin typeface="Noto Sans KR"/>
                <a:ea typeface="Noto Sans KR"/>
                <a:cs typeface="Noto Sans KR"/>
                <a:sym typeface="Noto Sans KR"/>
              </a:defRPr>
            </a:lvl1pPr>
            <a:lvl2pPr lvl="1">
              <a:spcBef>
                <a:spcPts val="0"/>
              </a:spcBef>
              <a:spcAft>
                <a:spcPts val="0"/>
              </a:spcAft>
              <a:buClr>
                <a:srgbClr val="1B2A4A"/>
              </a:buClr>
              <a:buSzPts val="3000"/>
              <a:buFont typeface="Noto Sans KR"/>
              <a:buNone/>
              <a:defRPr b="1" sz="3000">
                <a:solidFill>
                  <a:srgbClr val="1B2A4A"/>
                </a:solidFill>
                <a:latin typeface="Noto Sans KR"/>
                <a:ea typeface="Noto Sans KR"/>
                <a:cs typeface="Noto Sans KR"/>
                <a:sym typeface="Noto Sans KR"/>
              </a:defRPr>
            </a:lvl2pPr>
            <a:lvl3pPr lvl="2">
              <a:spcBef>
                <a:spcPts val="0"/>
              </a:spcBef>
              <a:spcAft>
                <a:spcPts val="0"/>
              </a:spcAft>
              <a:buClr>
                <a:srgbClr val="1B2A4A"/>
              </a:buClr>
              <a:buSzPts val="3000"/>
              <a:buFont typeface="Noto Sans KR"/>
              <a:buNone/>
              <a:defRPr b="1" sz="3000">
                <a:solidFill>
                  <a:srgbClr val="1B2A4A"/>
                </a:solidFill>
                <a:latin typeface="Noto Sans KR"/>
                <a:ea typeface="Noto Sans KR"/>
                <a:cs typeface="Noto Sans KR"/>
                <a:sym typeface="Noto Sans KR"/>
              </a:defRPr>
            </a:lvl3pPr>
            <a:lvl4pPr lvl="3">
              <a:spcBef>
                <a:spcPts val="0"/>
              </a:spcBef>
              <a:spcAft>
                <a:spcPts val="0"/>
              </a:spcAft>
              <a:buClr>
                <a:srgbClr val="1B2A4A"/>
              </a:buClr>
              <a:buSzPts val="3000"/>
              <a:buFont typeface="Noto Sans KR"/>
              <a:buNone/>
              <a:defRPr b="1" sz="3000">
                <a:solidFill>
                  <a:srgbClr val="1B2A4A"/>
                </a:solidFill>
                <a:latin typeface="Noto Sans KR"/>
                <a:ea typeface="Noto Sans KR"/>
                <a:cs typeface="Noto Sans KR"/>
                <a:sym typeface="Noto Sans KR"/>
              </a:defRPr>
            </a:lvl4pPr>
            <a:lvl5pPr lvl="4">
              <a:spcBef>
                <a:spcPts val="0"/>
              </a:spcBef>
              <a:spcAft>
                <a:spcPts val="0"/>
              </a:spcAft>
              <a:buClr>
                <a:srgbClr val="1B2A4A"/>
              </a:buClr>
              <a:buSzPts val="3000"/>
              <a:buFont typeface="Noto Sans KR"/>
              <a:buNone/>
              <a:defRPr b="1" sz="3000">
                <a:solidFill>
                  <a:srgbClr val="1B2A4A"/>
                </a:solidFill>
                <a:latin typeface="Noto Sans KR"/>
                <a:ea typeface="Noto Sans KR"/>
                <a:cs typeface="Noto Sans KR"/>
                <a:sym typeface="Noto Sans KR"/>
              </a:defRPr>
            </a:lvl5pPr>
            <a:lvl6pPr lvl="5">
              <a:spcBef>
                <a:spcPts val="0"/>
              </a:spcBef>
              <a:spcAft>
                <a:spcPts val="0"/>
              </a:spcAft>
              <a:buClr>
                <a:srgbClr val="1B2A4A"/>
              </a:buClr>
              <a:buSzPts val="3000"/>
              <a:buFont typeface="Noto Sans KR"/>
              <a:buNone/>
              <a:defRPr b="1" sz="3000">
                <a:solidFill>
                  <a:srgbClr val="1B2A4A"/>
                </a:solidFill>
                <a:latin typeface="Noto Sans KR"/>
                <a:ea typeface="Noto Sans KR"/>
                <a:cs typeface="Noto Sans KR"/>
                <a:sym typeface="Noto Sans KR"/>
              </a:defRPr>
            </a:lvl6pPr>
            <a:lvl7pPr lvl="6">
              <a:spcBef>
                <a:spcPts val="0"/>
              </a:spcBef>
              <a:spcAft>
                <a:spcPts val="0"/>
              </a:spcAft>
              <a:buClr>
                <a:srgbClr val="1B2A4A"/>
              </a:buClr>
              <a:buSzPts val="3000"/>
              <a:buFont typeface="Noto Sans KR"/>
              <a:buNone/>
              <a:defRPr b="1" sz="3000">
                <a:solidFill>
                  <a:srgbClr val="1B2A4A"/>
                </a:solidFill>
                <a:latin typeface="Noto Sans KR"/>
                <a:ea typeface="Noto Sans KR"/>
                <a:cs typeface="Noto Sans KR"/>
                <a:sym typeface="Noto Sans KR"/>
              </a:defRPr>
            </a:lvl7pPr>
            <a:lvl8pPr lvl="7">
              <a:spcBef>
                <a:spcPts val="0"/>
              </a:spcBef>
              <a:spcAft>
                <a:spcPts val="0"/>
              </a:spcAft>
              <a:buClr>
                <a:srgbClr val="1B2A4A"/>
              </a:buClr>
              <a:buSzPts val="3000"/>
              <a:buFont typeface="Noto Sans KR"/>
              <a:buNone/>
              <a:defRPr b="1" sz="3000">
                <a:solidFill>
                  <a:srgbClr val="1B2A4A"/>
                </a:solidFill>
                <a:latin typeface="Noto Sans KR"/>
                <a:ea typeface="Noto Sans KR"/>
                <a:cs typeface="Noto Sans KR"/>
                <a:sym typeface="Noto Sans KR"/>
              </a:defRPr>
            </a:lvl8pPr>
            <a:lvl9pPr lvl="8">
              <a:spcBef>
                <a:spcPts val="0"/>
              </a:spcBef>
              <a:spcAft>
                <a:spcPts val="0"/>
              </a:spcAft>
              <a:buClr>
                <a:srgbClr val="1B2A4A"/>
              </a:buClr>
              <a:buSzPts val="3000"/>
              <a:buFont typeface="Noto Sans KR"/>
              <a:buNone/>
              <a:defRPr b="1" sz="3000">
                <a:solidFill>
                  <a:srgbClr val="1B2A4A"/>
                </a:solidFill>
                <a:latin typeface="Noto Sans KR"/>
                <a:ea typeface="Noto Sans KR"/>
                <a:cs typeface="Noto Sans KR"/>
                <a:sym typeface="Noto Sans K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55600" lvl="0" marL="457200">
              <a:lnSpc>
                <a:spcPct val="115000"/>
              </a:lnSpc>
              <a:spcBef>
                <a:spcPts val="0"/>
              </a:spcBef>
              <a:spcAft>
                <a:spcPts val="0"/>
              </a:spcAft>
              <a:buClr>
                <a:srgbClr val="1B2A4A"/>
              </a:buClr>
              <a:buSzPts val="2000"/>
              <a:buFont typeface="Noto Sans KR"/>
              <a:buChar char="●"/>
              <a:defRPr sz="2000">
                <a:solidFill>
                  <a:srgbClr val="1B2A4A"/>
                </a:solidFill>
                <a:latin typeface="Noto Sans KR"/>
                <a:ea typeface="Noto Sans KR"/>
                <a:cs typeface="Noto Sans KR"/>
                <a:sym typeface="Noto Sans KR"/>
              </a:defRPr>
            </a:lvl1pPr>
            <a:lvl2pPr indent="-355600" lvl="1" marL="914400">
              <a:lnSpc>
                <a:spcPct val="115000"/>
              </a:lnSpc>
              <a:spcBef>
                <a:spcPts val="0"/>
              </a:spcBef>
              <a:spcAft>
                <a:spcPts val="0"/>
              </a:spcAft>
              <a:buClr>
                <a:srgbClr val="1B2A4A"/>
              </a:buClr>
              <a:buSzPts val="2000"/>
              <a:buFont typeface="Noto Sans KR"/>
              <a:buChar char="○"/>
              <a:defRPr sz="2000">
                <a:solidFill>
                  <a:srgbClr val="1B2A4A"/>
                </a:solidFill>
                <a:latin typeface="Noto Sans KR"/>
                <a:ea typeface="Noto Sans KR"/>
                <a:cs typeface="Noto Sans KR"/>
                <a:sym typeface="Noto Sans KR"/>
              </a:defRPr>
            </a:lvl2pPr>
            <a:lvl3pPr indent="-355600" lvl="2" marL="1371600">
              <a:lnSpc>
                <a:spcPct val="115000"/>
              </a:lnSpc>
              <a:spcBef>
                <a:spcPts val="0"/>
              </a:spcBef>
              <a:spcAft>
                <a:spcPts val="0"/>
              </a:spcAft>
              <a:buClr>
                <a:srgbClr val="1B2A4A"/>
              </a:buClr>
              <a:buSzPts val="2000"/>
              <a:buFont typeface="Noto Sans KR"/>
              <a:buChar char="■"/>
              <a:defRPr sz="2000">
                <a:solidFill>
                  <a:srgbClr val="1B2A4A"/>
                </a:solidFill>
                <a:latin typeface="Noto Sans KR"/>
                <a:ea typeface="Noto Sans KR"/>
                <a:cs typeface="Noto Sans KR"/>
                <a:sym typeface="Noto Sans KR"/>
              </a:defRPr>
            </a:lvl3pPr>
            <a:lvl4pPr indent="-355600" lvl="3" marL="1828800">
              <a:lnSpc>
                <a:spcPct val="115000"/>
              </a:lnSpc>
              <a:spcBef>
                <a:spcPts val="0"/>
              </a:spcBef>
              <a:spcAft>
                <a:spcPts val="0"/>
              </a:spcAft>
              <a:buClr>
                <a:srgbClr val="1B2A4A"/>
              </a:buClr>
              <a:buSzPts val="2000"/>
              <a:buFont typeface="Noto Sans KR"/>
              <a:buChar char="●"/>
              <a:defRPr sz="2000">
                <a:solidFill>
                  <a:srgbClr val="1B2A4A"/>
                </a:solidFill>
                <a:latin typeface="Noto Sans KR"/>
                <a:ea typeface="Noto Sans KR"/>
                <a:cs typeface="Noto Sans KR"/>
                <a:sym typeface="Noto Sans KR"/>
              </a:defRPr>
            </a:lvl4pPr>
            <a:lvl5pPr indent="-355600" lvl="4" marL="2286000">
              <a:lnSpc>
                <a:spcPct val="115000"/>
              </a:lnSpc>
              <a:spcBef>
                <a:spcPts val="0"/>
              </a:spcBef>
              <a:spcAft>
                <a:spcPts val="0"/>
              </a:spcAft>
              <a:buClr>
                <a:srgbClr val="1B2A4A"/>
              </a:buClr>
              <a:buSzPts val="2000"/>
              <a:buFont typeface="Noto Sans KR"/>
              <a:buChar char="○"/>
              <a:defRPr sz="2000">
                <a:solidFill>
                  <a:srgbClr val="1B2A4A"/>
                </a:solidFill>
                <a:latin typeface="Noto Sans KR"/>
                <a:ea typeface="Noto Sans KR"/>
                <a:cs typeface="Noto Sans KR"/>
                <a:sym typeface="Noto Sans KR"/>
              </a:defRPr>
            </a:lvl5pPr>
            <a:lvl6pPr indent="-355600" lvl="5" marL="2743200">
              <a:lnSpc>
                <a:spcPct val="115000"/>
              </a:lnSpc>
              <a:spcBef>
                <a:spcPts val="0"/>
              </a:spcBef>
              <a:spcAft>
                <a:spcPts val="0"/>
              </a:spcAft>
              <a:buClr>
                <a:srgbClr val="1B2A4A"/>
              </a:buClr>
              <a:buSzPts val="2000"/>
              <a:buFont typeface="Noto Sans KR"/>
              <a:buChar char="■"/>
              <a:defRPr sz="2000">
                <a:solidFill>
                  <a:srgbClr val="1B2A4A"/>
                </a:solidFill>
                <a:latin typeface="Noto Sans KR"/>
                <a:ea typeface="Noto Sans KR"/>
                <a:cs typeface="Noto Sans KR"/>
                <a:sym typeface="Noto Sans KR"/>
              </a:defRPr>
            </a:lvl6pPr>
            <a:lvl7pPr indent="-355600" lvl="6" marL="3200400">
              <a:lnSpc>
                <a:spcPct val="115000"/>
              </a:lnSpc>
              <a:spcBef>
                <a:spcPts val="0"/>
              </a:spcBef>
              <a:spcAft>
                <a:spcPts val="0"/>
              </a:spcAft>
              <a:buClr>
                <a:srgbClr val="1B2A4A"/>
              </a:buClr>
              <a:buSzPts val="2000"/>
              <a:buFont typeface="Noto Sans KR"/>
              <a:buChar char="●"/>
              <a:defRPr sz="2000">
                <a:solidFill>
                  <a:srgbClr val="1B2A4A"/>
                </a:solidFill>
                <a:latin typeface="Noto Sans KR"/>
                <a:ea typeface="Noto Sans KR"/>
                <a:cs typeface="Noto Sans KR"/>
                <a:sym typeface="Noto Sans KR"/>
              </a:defRPr>
            </a:lvl7pPr>
            <a:lvl8pPr indent="-355600" lvl="7" marL="3657600">
              <a:lnSpc>
                <a:spcPct val="115000"/>
              </a:lnSpc>
              <a:spcBef>
                <a:spcPts val="0"/>
              </a:spcBef>
              <a:spcAft>
                <a:spcPts val="0"/>
              </a:spcAft>
              <a:buClr>
                <a:srgbClr val="1B2A4A"/>
              </a:buClr>
              <a:buSzPts val="2000"/>
              <a:buFont typeface="Noto Sans KR"/>
              <a:buChar char="○"/>
              <a:defRPr sz="2000">
                <a:solidFill>
                  <a:srgbClr val="1B2A4A"/>
                </a:solidFill>
                <a:latin typeface="Noto Sans KR"/>
                <a:ea typeface="Noto Sans KR"/>
                <a:cs typeface="Noto Sans KR"/>
                <a:sym typeface="Noto Sans KR"/>
              </a:defRPr>
            </a:lvl8pPr>
            <a:lvl9pPr indent="-355600" lvl="8" marL="4114800">
              <a:lnSpc>
                <a:spcPct val="115000"/>
              </a:lnSpc>
              <a:spcBef>
                <a:spcPts val="0"/>
              </a:spcBef>
              <a:spcAft>
                <a:spcPts val="0"/>
              </a:spcAft>
              <a:buClr>
                <a:srgbClr val="1B2A4A"/>
              </a:buClr>
              <a:buSzPts val="2000"/>
              <a:buFont typeface="Noto Sans KR"/>
              <a:buChar char="■"/>
              <a:defRPr sz="2000">
                <a:solidFill>
                  <a:srgbClr val="1B2A4A"/>
                </a:solidFill>
                <a:latin typeface="Noto Sans KR"/>
                <a:ea typeface="Noto Sans KR"/>
                <a:cs typeface="Noto Sans KR"/>
                <a:sym typeface="Noto Sans KR"/>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ko"/>
              <a:t>‹#›</a:t>
            </a:fld>
            <a:endParaRPr/>
          </a:p>
        </p:txBody>
      </p:sp>
      <p:sp>
        <p:nvSpPr>
          <p:cNvPr id="9" name="Google Shape;9;p1"/>
          <p:cNvSpPr/>
          <p:nvPr/>
        </p:nvSpPr>
        <p:spPr>
          <a:xfrm>
            <a:off x="0" y="0"/>
            <a:ext cx="152400" cy="5143500"/>
          </a:xfrm>
          <a:prstGeom prst="rect">
            <a:avLst/>
          </a:prstGeom>
          <a:solidFill>
            <a:srgbClr val="1B2A4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0" name="Google Shape;10;p1"/>
          <p:cNvSpPr/>
          <p:nvPr/>
        </p:nvSpPr>
        <p:spPr>
          <a:xfrm>
            <a:off x="0" y="0"/>
            <a:ext cx="152400" cy="1143000"/>
          </a:xfrm>
          <a:prstGeom prst="rect">
            <a:avLst/>
          </a:prstGeom>
          <a:solidFill>
            <a:srgbClr val="0F8C8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1" name="Google Shape;11;p1"/>
          <p:cNvSpPr/>
          <p:nvPr/>
        </p:nvSpPr>
        <p:spPr>
          <a:xfrm>
            <a:off x="7112000" y="177800"/>
            <a:ext cx="1778100" cy="304800"/>
          </a:xfrm>
          <a:prstGeom prst="roundRect">
            <a:avLst>
              <a:gd fmla="val 16667" name="adj"/>
            </a:avLst>
          </a:prstGeom>
          <a:solidFill>
            <a:srgbClr val="E3F4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100">
                <a:solidFill>
                  <a:srgbClr val="0B6E6E"/>
                </a:solidFill>
                <a:latin typeface="Noto Sans KR"/>
                <a:ea typeface="Noto Sans KR"/>
                <a:cs typeface="Noto Sans KR"/>
                <a:sym typeface="Noto Sans KR"/>
              </a:rPr>
              <a:t>가상 자료 · 촬영용 예시</a:t>
            </a:r>
            <a:endParaRPr b="1" sz="1100">
              <a:solidFill>
                <a:srgbClr val="0B6E6E"/>
              </a:solidFill>
              <a:latin typeface="Noto Sans KR"/>
              <a:ea typeface="Noto Sans KR"/>
              <a:cs typeface="Noto Sans KR"/>
              <a:sym typeface="Noto Sans K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13"/>
          <p:cNvSpPr txBox="1"/>
          <p:nvPr>
            <p:ph type="ctrTitle"/>
          </p:nvPr>
        </p:nvSpPr>
        <p:spPr>
          <a:xfrm>
            <a:off x="406400" y="762000"/>
            <a:ext cx="8331300" cy="76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ko" sz="3600"/>
              <a:t>신임 팀장 피드백 워크숍 개요</a:t>
            </a:r>
            <a:endParaRPr sz="3600"/>
          </a:p>
        </p:txBody>
      </p:sp>
      <p:sp>
        <p:nvSpPr>
          <p:cNvPr id="58" name="Google Shape;58;p13"/>
          <p:cNvSpPr txBox="1"/>
          <p:nvPr>
            <p:ph idx="1" type="subTitle"/>
          </p:nvPr>
        </p:nvSpPr>
        <p:spPr>
          <a:xfrm>
            <a:off x="406400" y="1524000"/>
            <a:ext cx="8331300" cy="457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sz="1800">
                <a:solidFill>
                  <a:srgbClr val="0B7373"/>
                </a:solidFill>
              </a:rPr>
              <a:t>HRD 결과 보고 · 가상 자료(실제 교육 성과 아님)</a:t>
            </a:r>
            <a:endParaRPr sz="1800">
              <a:solidFill>
                <a:srgbClr val="0B7373"/>
              </a:solidFill>
            </a:endParaRPr>
          </a:p>
        </p:txBody>
      </p:sp>
      <p:sp>
        <p:nvSpPr>
          <p:cNvPr id="59" name="Google Shape;59;p13"/>
          <p:cNvSpPr/>
          <p:nvPr/>
        </p:nvSpPr>
        <p:spPr>
          <a:xfrm>
            <a:off x="508000" y="2349500"/>
            <a:ext cx="3936900" cy="19050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60" name="Google Shape;60;p13"/>
          <p:cNvSpPr txBox="1"/>
          <p:nvPr/>
        </p:nvSpPr>
        <p:spPr>
          <a:xfrm>
            <a:off x="812800" y="2476500"/>
            <a:ext cx="33273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6000">
                <a:solidFill>
                  <a:srgbClr val="0B7373"/>
                </a:solidFill>
                <a:latin typeface="Noto Sans KR"/>
                <a:ea typeface="Noto Sans KR"/>
                <a:cs typeface="Noto Sans KR"/>
                <a:sym typeface="Noto Sans KR"/>
              </a:rPr>
              <a:t>24명</a:t>
            </a:r>
            <a:endParaRPr b="1" sz="6000">
              <a:solidFill>
                <a:srgbClr val="0B7373"/>
              </a:solidFill>
              <a:latin typeface="Noto Sans KR"/>
              <a:ea typeface="Noto Sans KR"/>
              <a:cs typeface="Noto Sans KR"/>
              <a:sym typeface="Noto Sans KR"/>
            </a:endParaRPr>
          </a:p>
        </p:txBody>
      </p:sp>
      <p:sp>
        <p:nvSpPr>
          <p:cNvPr id="61" name="Google Shape;61;p13"/>
          <p:cNvSpPr txBox="1"/>
          <p:nvPr/>
        </p:nvSpPr>
        <p:spPr>
          <a:xfrm>
            <a:off x="812800" y="3619500"/>
            <a:ext cx="3327300" cy="58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ko" sz="2000">
                <a:solidFill>
                  <a:srgbClr val="1B2A4A"/>
                </a:solidFill>
                <a:latin typeface="Noto Sans KR"/>
                <a:ea typeface="Noto Sans KR"/>
                <a:cs typeface="Noto Sans KR"/>
                <a:sym typeface="Noto Sans KR"/>
              </a:rPr>
              <a:t>교육 대상</a:t>
            </a:r>
            <a:endParaRPr sz="2000">
              <a:solidFill>
                <a:srgbClr val="1B2A4A"/>
              </a:solidFill>
              <a:latin typeface="Noto Sans KR"/>
              <a:ea typeface="Noto Sans KR"/>
              <a:cs typeface="Noto Sans KR"/>
              <a:sym typeface="Noto Sans KR"/>
            </a:endParaRPr>
          </a:p>
        </p:txBody>
      </p:sp>
      <p:sp>
        <p:nvSpPr>
          <p:cNvPr id="62" name="Google Shape;62;p13"/>
          <p:cNvSpPr/>
          <p:nvPr/>
        </p:nvSpPr>
        <p:spPr>
          <a:xfrm>
            <a:off x="4699000" y="2349500"/>
            <a:ext cx="3936900" cy="19050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63" name="Google Shape;63;p13"/>
          <p:cNvSpPr txBox="1"/>
          <p:nvPr/>
        </p:nvSpPr>
        <p:spPr>
          <a:xfrm>
            <a:off x="5003800" y="2476500"/>
            <a:ext cx="33273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6000">
                <a:solidFill>
                  <a:srgbClr val="1B2A4A"/>
                </a:solidFill>
                <a:latin typeface="Noto Sans KR"/>
                <a:ea typeface="Noto Sans KR"/>
                <a:cs typeface="Noto Sans KR"/>
                <a:sym typeface="Noto Sans KR"/>
              </a:rPr>
              <a:t>180분</a:t>
            </a:r>
            <a:endParaRPr b="1" sz="6000">
              <a:solidFill>
                <a:srgbClr val="1B2A4A"/>
              </a:solidFill>
              <a:latin typeface="Noto Sans KR"/>
              <a:ea typeface="Noto Sans KR"/>
              <a:cs typeface="Noto Sans KR"/>
              <a:sym typeface="Noto Sans KR"/>
            </a:endParaRPr>
          </a:p>
        </p:txBody>
      </p:sp>
      <p:sp>
        <p:nvSpPr>
          <p:cNvPr id="64" name="Google Shape;64;p13"/>
          <p:cNvSpPr txBox="1"/>
          <p:nvPr/>
        </p:nvSpPr>
        <p:spPr>
          <a:xfrm>
            <a:off x="5003800" y="3619500"/>
            <a:ext cx="3327300" cy="584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ko" sz="2000">
                <a:solidFill>
                  <a:srgbClr val="1B2A4A"/>
                </a:solidFill>
                <a:latin typeface="Noto Sans KR"/>
                <a:ea typeface="Noto Sans KR"/>
                <a:cs typeface="Noto Sans KR"/>
                <a:sym typeface="Noto Sans KR"/>
              </a:rPr>
              <a:t>운영 시간</a:t>
            </a:r>
            <a:endParaRPr sz="2000">
              <a:solidFill>
                <a:srgbClr val="1B2A4A"/>
              </a:solidFill>
              <a:latin typeface="Noto Sans KR"/>
              <a:ea typeface="Noto Sans KR"/>
              <a:cs typeface="Noto Sans KR"/>
              <a:sym typeface="Noto Sans K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406400" y="533400"/>
            <a:ext cx="8331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가상 설문 결과: 현업활용 3.92점</a:t>
            </a:r>
            <a:endParaRPr/>
          </a:p>
        </p:txBody>
      </p:sp>
      <p:sp>
        <p:nvSpPr>
          <p:cNvPr id="70" name="Google Shape;70;p14"/>
          <p:cNvSpPr/>
          <p:nvPr/>
        </p:nvSpPr>
        <p:spPr>
          <a:xfrm>
            <a:off x="508000" y="1587500"/>
            <a:ext cx="2590800" cy="24129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71" name="Google Shape;71;p14"/>
          <p:cNvSpPr txBox="1"/>
          <p:nvPr/>
        </p:nvSpPr>
        <p:spPr>
          <a:xfrm>
            <a:off x="762000" y="1778000"/>
            <a:ext cx="2082900" cy="50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000">
                <a:solidFill>
                  <a:srgbClr val="1B2A4A"/>
                </a:solidFill>
                <a:latin typeface="Noto Sans KR"/>
                <a:ea typeface="Noto Sans KR"/>
                <a:cs typeface="Noto Sans KR"/>
                <a:sym typeface="Noto Sans KR"/>
              </a:rPr>
              <a:t>내용</a:t>
            </a:r>
            <a:endParaRPr b="1" sz="2000">
              <a:solidFill>
                <a:srgbClr val="1B2A4A"/>
              </a:solidFill>
              <a:latin typeface="Noto Sans KR"/>
              <a:ea typeface="Noto Sans KR"/>
              <a:cs typeface="Noto Sans KR"/>
              <a:sym typeface="Noto Sans KR"/>
            </a:endParaRPr>
          </a:p>
        </p:txBody>
      </p:sp>
      <p:sp>
        <p:nvSpPr>
          <p:cNvPr id="72" name="Google Shape;72;p14"/>
          <p:cNvSpPr txBox="1"/>
          <p:nvPr/>
        </p:nvSpPr>
        <p:spPr>
          <a:xfrm>
            <a:off x="762000" y="2286000"/>
            <a:ext cx="20829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6000">
                <a:solidFill>
                  <a:srgbClr val="1B2A4A"/>
                </a:solidFill>
                <a:latin typeface="Noto Sans KR"/>
                <a:ea typeface="Noto Sans KR"/>
                <a:cs typeface="Noto Sans KR"/>
                <a:sym typeface="Noto Sans KR"/>
              </a:rPr>
              <a:t>4.17</a:t>
            </a:r>
            <a:endParaRPr b="1" sz="6000">
              <a:solidFill>
                <a:srgbClr val="1B2A4A"/>
              </a:solidFill>
              <a:latin typeface="Noto Sans KR"/>
              <a:ea typeface="Noto Sans KR"/>
              <a:cs typeface="Noto Sans KR"/>
              <a:sym typeface="Noto Sans KR"/>
            </a:endParaRPr>
          </a:p>
        </p:txBody>
      </p:sp>
      <p:sp>
        <p:nvSpPr>
          <p:cNvPr id="73" name="Google Shape;73;p14"/>
          <p:cNvSpPr txBox="1"/>
          <p:nvPr/>
        </p:nvSpPr>
        <p:spPr>
          <a:xfrm>
            <a:off x="762000" y="3454400"/>
            <a:ext cx="20829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a:solidFill>
                  <a:srgbClr val="5A6578"/>
                </a:solidFill>
                <a:latin typeface="Noto Sans KR"/>
                <a:ea typeface="Noto Sans KR"/>
                <a:cs typeface="Noto Sans KR"/>
                <a:sym typeface="Noto Sans KR"/>
              </a:rPr>
              <a:t>5점 만점 평균</a:t>
            </a:r>
            <a:endParaRPr>
              <a:solidFill>
                <a:srgbClr val="5A6578"/>
              </a:solidFill>
              <a:latin typeface="Noto Sans KR"/>
              <a:ea typeface="Noto Sans KR"/>
              <a:cs typeface="Noto Sans KR"/>
              <a:sym typeface="Noto Sans KR"/>
            </a:endParaRPr>
          </a:p>
        </p:txBody>
      </p:sp>
      <p:sp>
        <p:nvSpPr>
          <p:cNvPr id="74" name="Google Shape;74;p14"/>
          <p:cNvSpPr/>
          <p:nvPr/>
        </p:nvSpPr>
        <p:spPr>
          <a:xfrm>
            <a:off x="3276600" y="1587500"/>
            <a:ext cx="2590800" cy="24129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75" name="Google Shape;75;p14"/>
          <p:cNvSpPr txBox="1"/>
          <p:nvPr/>
        </p:nvSpPr>
        <p:spPr>
          <a:xfrm>
            <a:off x="3530600" y="1778000"/>
            <a:ext cx="2082900" cy="50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000">
                <a:solidFill>
                  <a:srgbClr val="1B2A4A"/>
                </a:solidFill>
                <a:latin typeface="Noto Sans KR"/>
                <a:ea typeface="Noto Sans KR"/>
                <a:cs typeface="Noto Sans KR"/>
                <a:sym typeface="Noto Sans KR"/>
              </a:rPr>
              <a:t>강사</a:t>
            </a:r>
            <a:endParaRPr b="1" sz="2000">
              <a:solidFill>
                <a:srgbClr val="1B2A4A"/>
              </a:solidFill>
              <a:latin typeface="Noto Sans KR"/>
              <a:ea typeface="Noto Sans KR"/>
              <a:cs typeface="Noto Sans KR"/>
              <a:sym typeface="Noto Sans KR"/>
            </a:endParaRPr>
          </a:p>
        </p:txBody>
      </p:sp>
      <p:sp>
        <p:nvSpPr>
          <p:cNvPr id="76" name="Google Shape;76;p14"/>
          <p:cNvSpPr txBox="1"/>
          <p:nvPr/>
        </p:nvSpPr>
        <p:spPr>
          <a:xfrm>
            <a:off x="3530600" y="2286000"/>
            <a:ext cx="20829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6000">
                <a:solidFill>
                  <a:srgbClr val="1B2A4A"/>
                </a:solidFill>
                <a:latin typeface="Noto Sans KR"/>
                <a:ea typeface="Noto Sans KR"/>
                <a:cs typeface="Noto Sans KR"/>
                <a:sym typeface="Noto Sans KR"/>
              </a:rPr>
              <a:t>4.50</a:t>
            </a:r>
            <a:endParaRPr b="1" sz="6000">
              <a:solidFill>
                <a:srgbClr val="1B2A4A"/>
              </a:solidFill>
              <a:latin typeface="Noto Sans KR"/>
              <a:ea typeface="Noto Sans KR"/>
              <a:cs typeface="Noto Sans KR"/>
              <a:sym typeface="Noto Sans KR"/>
            </a:endParaRPr>
          </a:p>
        </p:txBody>
      </p:sp>
      <p:sp>
        <p:nvSpPr>
          <p:cNvPr id="77" name="Google Shape;77;p14"/>
          <p:cNvSpPr txBox="1"/>
          <p:nvPr/>
        </p:nvSpPr>
        <p:spPr>
          <a:xfrm>
            <a:off x="3530600" y="3454400"/>
            <a:ext cx="20829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a:solidFill>
                  <a:srgbClr val="5A6578"/>
                </a:solidFill>
                <a:latin typeface="Noto Sans KR"/>
                <a:ea typeface="Noto Sans KR"/>
                <a:cs typeface="Noto Sans KR"/>
                <a:sym typeface="Noto Sans KR"/>
              </a:rPr>
              <a:t>5점 만점 평균</a:t>
            </a:r>
            <a:endParaRPr>
              <a:solidFill>
                <a:srgbClr val="5A6578"/>
              </a:solidFill>
              <a:latin typeface="Noto Sans KR"/>
              <a:ea typeface="Noto Sans KR"/>
              <a:cs typeface="Noto Sans KR"/>
              <a:sym typeface="Noto Sans KR"/>
            </a:endParaRPr>
          </a:p>
        </p:txBody>
      </p:sp>
      <p:sp>
        <p:nvSpPr>
          <p:cNvPr id="78" name="Google Shape;78;p14"/>
          <p:cNvSpPr/>
          <p:nvPr/>
        </p:nvSpPr>
        <p:spPr>
          <a:xfrm>
            <a:off x="6045200" y="1587500"/>
            <a:ext cx="2590800" cy="2412900"/>
          </a:xfrm>
          <a:prstGeom prst="roundRect">
            <a:avLst>
              <a:gd fmla="val 16667" name="adj"/>
            </a:avLst>
          </a:prstGeom>
          <a:solidFill>
            <a:srgbClr val="E3F4F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79" name="Google Shape;79;p14"/>
          <p:cNvSpPr txBox="1"/>
          <p:nvPr/>
        </p:nvSpPr>
        <p:spPr>
          <a:xfrm>
            <a:off x="6299200" y="1778000"/>
            <a:ext cx="2082900" cy="50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000">
                <a:solidFill>
                  <a:srgbClr val="1B2A4A"/>
                </a:solidFill>
                <a:latin typeface="Noto Sans KR"/>
                <a:ea typeface="Noto Sans KR"/>
                <a:cs typeface="Noto Sans KR"/>
                <a:sym typeface="Noto Sans KR"/>
              </a:rPr>
              <a:t>현업활용</a:t>
            </a:r>
            <a:endParaRPr b="1" sz="2000">
              <a:solidFill>
                <a:srgbClr val="1B2A4A"/>
              </a:solidFill>
              <a:latin typeface="Noto Sans KR"/>
              <a:ea typeface="Noto Sans KR"/>
              <a:cs typeface="Noto Sans KR"/>
              <a:sym typeface="Noto Sans KR"/>
            </a:endParaRPr>
          </a:p>
        </p:txBody>
      </p:sp>
      <p:sp>
        <p:nvSpPr>
          <p:cNvPr id="80" name="Google Shape;80;p14"/>
          <p:cNvSpPr txBox="1"/>
          <p:nvPr/>
        </p:nvSpPr>
        <p:spPr>
          <a:xfrm>
            <a:off x="6299200" y="2286000"/>
            <a:ext cx="20829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6000">
                <a:solidFill>
                  <a:srgbClr val="0B7373"/>
                </a:solidFill>
                <a:latin typeface="Noto Sans KR"/>
                <a:ea typeface="Noto Sans KR"/>
                <a:cs typeface="Noto Sans KR"/>
                <a:sym typeface="Noto Sans KR"/>
              </a:rPr>
              <a:t>3.92</a:t>
            </a:r>
            <a:endParaRPr b="1" sz="6000">
              <a:solidFill>
                <a:srgbClr val="0B7373"/>
              </a:solidFill>
              <a:latin typeface="Noto Sans KR"/>
              <a:ea typeface="Noto Sans KR"/>
              <a:cs typeface="Noto Sans KR"/>
              <a:sym typeface="Noto Sans KR"/>
            </a:endParaRPr>
          </a:p>
        </p:txBody>
      </p:sp>
      <p:sp>
        <p:nvSpPr>
          <p:cNvPr id="81" name="Google Shape;81;p14"/>
          <p:cNvSpPr txBox="1"/>
          <p:nvPr/>
        </p:nvSpPr>
        <p:spPr>
          <a:xfrm>
            <a:off x="6299200" y="3454400"/>
            <a:ext cx="20829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a:solidFill>
                  <a:srgbClr val="5A6578"/>
                </a:solidFill>
                <a:latin typeface="Noto Sans KR"/>
                <a:ea typeface="Noto Sans KR"/>
                <a:cs typeface="Noto Sans KR"/>
                <a:sym typeface="Noto Sans KR"/>
              </a:rPr>
              <a:t>5점 만점 평균</a:t>
            </a:r>
            <a:endParaRPr>
              <a:solidFill>
                <a:srgbClr val="5A6578"/>
              </a:solidFill>
              <a:latin typeface="Noto Sans KR"/>
              <a:ea typeface="Noto Sans KR"/>
              <a:cs typeface="Noto Sans KR"/>
              <a:sym typeface="Noto Sans KR"/>
            </a:endParaRPr>
          </a:p>
        </p:txBody>
      </p:sp>
      <p:sp>
        <p:nvSpPr>
          <p:cNvPr id="82" name="Google Shape;82;p14"/>
          <p:cNvSpPr txBox="1"/>
          <p:nvPr/>
        </p:nvSpPr>
        <p:spPr>
          <a:xfrm>
            <a:off x="508000" y="4368800"/>
            <a:ext cx="7620000" cy="406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ko" sz="1100">
                <a:solidFill>
                  <a:srgbClr val="5A6578"/>
                </a:solidFill>
                <a:latin typeface="Noto Sans KR"/>
                <a:ea typeface="Noto Sans KR"/>
                <a:cs typeface="Noto Sans KR"/>
                <a:sym typeface="Noto Sans KR"/>
              </a:rPr>
              <a:t>촬영용 가상 설문 12명, 5점 만점</a:t>
            </a:r>
            <a:endParaRPr sz="1100">
              <a:solidFill>
                <a:srgbClr val="5A6578"/>
              </a:solidFill>
              <a:latin typeface="Noto Sans KR"/>
              <a:ea typeface="Noto Sans KR"/>
              <a:cs typeface="Noto Sans KR"/>
              <a:sym typeface="Noto Sans K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5"/>
          <p:cNvSpPr txBox="1"/>
          <p:nvPr>
            <p:ph type="title"/>
          </p:nvPr>
        </p:nvSpPr>
        <p:spPr>
          <a:xfrm>
            <a:off x="406400" y="533400"/>
            <a:ext cx="8331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역할연습 확대·후속자료 요청이 각 3건</a:t>
            </a:r>
            <a:endParaRPr/>
          </a:p>
        </p:txBody>
      </p:sp>
      <p:sp>
        <p:nvSpPr>
          <p:cNvPr id="88" name="Google Shape;88;p15"/>
          <p:cNvSpPr/>
          <p:nvPr/>
        </p:nvSpPr>
        <p:spPr>
          <a:xfrm>
            <a:off x="508000" y="1587500"/>
            <a:ext cx="3936900" cy="24129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89" name="Google Shape;89;p15"/>
          <p:cNvSpPr txBox="1"/>
          <p:nvPr/>
        </p:nvSpPr>
        <p:spPr>
          <a:xfrm>
            <a:off x="812800" y="1714500"/>
            <a:ext cx="33273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6000">
                <a:solidFill>
                  <a:srgbClr val="0B7373"/>
                </a:solidFill>
                <a:latin typeface="Noto Sans KR"/>
                <a:ea typeface="Noto Sans KR"/>
                <a:cs typeface="Noto Sans KR"/>
                <a:sym typeface="Noto Sans KR"/>
              </a:rPr>
              <a:t>3건</a:t>
            </a:r>
            <a:endParaRPr b="1" sz="6000">
              <a:solidFill>
                <a:srgbClr val="0B7373"/>
              </a:solidFill>
              <a:latin typeface="Noto Sans KR"/>
              <a:ea typeface="Noto Sans KR"/>
              <a:cs typeface="Noto Sans KR"/>
              <a:sym typeface="Noto Sans KR"/>
            </a:endParaRPr>
          </a:p>
        </p:txBody>
      </p:sp>
      <p:sp>
        <p:nvSpPr>
          <p:cNvPr id="90" name="Google Shape;90;p15"/>
          <p:cNvSpPr txBox="1"/>
          <p:nvPr/>
        </p:nvSpPr>
        <p:spPr>
          <a:xfrm>
            <a:off x="812800" y="2857500"/>
            <a:ext cx="3327300" cy="55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200">
                <a:solidFill>
                  <a:srgbClr val="1B2A4A"/>
                </a:solidFill>
                <a:latin typeface="Noto Sans KR"/>
                <a:ea typeface="Noto Sans KR"/>
                <a:cs typeface="Noto Sans KR"/>
                <a:sym typeface="Noto Sans KR"/>
              </a:rPr>
              <a:t>역할연습 확대</a:t>
            </a:r>
            <a:endParaRPr b="1" sz="2200">
              <a:solidFill>
                <a:srgbClr val="1B2A4A"/>
              </a:solidFill>
              <a:latin typeface="Noto Sans KR"/>
              <a:ea typeface="Noto Sans KR"/>
              <a:cs typeface="Noto Sans KR"/>
              <a:sym typeface="Noto Sans KR"/>
            </a:endParaRPr>
          </a:p>
        </p:txBody>
      </p:sp>
      <p:sp>
        <p:nvSpPr>
          <p:cNvPr id="91" name="Google Shape;91;p15"/>
          <p:cNvSpPr txBox="1"/>
          <p:nvPr/>
        </p:nvSpPr>
        <p:spPr>
          <a:xfrm>
            <a:off x="812800" y="3429000"/>
            <a:ext cx="3327300" cy="4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실습 시간을 더 달라는 의견</a:t>
            </a:r>
            <a:endParaRPr sz="1500">
              <a:solidFill>
                <a:srgbClr val="5A6578"/>
              </a:solidFill>
              <a:latin typeface="Noto Sans KR"/>
              <a:ea typeface="Noto Sans KR"/>
              <a:cs typeface="Noto Sans KR"/>
              <a:sym typeface="Noto Sans KR"/>
            </a:endParaRPr>
          </a:p>
        </p:txBody>
      </p:sp>
      <p:sp>
        <p:nvSpPr>
          <p:cNvPr id="92" name="Google Shape;92;p15"/>
          <p:cNvSpPr/>
          <p:nvPr/>
        </p:nvSpPr>
        <p:spPr>
          <a:xfrm>
            <a:off x="4699000" y="1587500"/>
            <a:ext cx="3936900" cy="24129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93" name="Google Shape;93;p15"/>
          <p:cNvSpPr txBox="1"/>
          <p:nvPr/>
        </p:nvSpPr>
        <p:spPr>
          <a:xfrm>
            <a:off x="5003800" y="1714500"/>
            <a:ext cx="3327300" cy="1143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6000">
                <a:solidFill>
                  <a:srgbClr val="1B2A4A"/>
                </a:solidFill>
                <a:latin typeface="Noto Sans KR"/>
                <a:ea typeface="Noto Sans KR"/>
                <a:cs typeface="Noto Sans KR"/>
                <a:sym typeface="Noto Sans KR"/>
              </a:rPr>
              <a:t>3건</a:t>
            </a:r>
            <a:endParaRPr b="1" sz="6000">
              <a:solidFill>
                <a:srgbClr val="1B2A4A"/>
              </a:solidFill>
              <a:latin typeface="Noto Sans KR"/>
              <a:ea typeface="Noto Sans KR"/>
              <a:cs typeface="Noto Sans KR"/>
              <a:sym typeface="Noto Sans KR"/>
            </a:endParaRPr>
          </a:p>
        </p:txBody>
      </p:sp>
      <p:sp>
        <p:nvSpPr>
          <p:cNvPr id="94" name="Google Shape;94;p15"/>
          <p:cNvSpPr txBox="1"/>
          <p:nvPr/>
        </p:nvSpPr>
        <p:spPr>
          <a:xfrm>
            <a:off x="5003800" y="2857500"/>
            <a:ext cx="3327300" cy="55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200">
                <a:solidFill>
                  <a:srgbClr val="1B2A4A"/>
                </a:solidFill>
                <a:latin typeface="Noto Sans KR"/>
                <a:ea typeface="Noto Sans KR"/>
                <a:cs typeface="Noto Sans KR"/>
                <a:sym typeface="Noto Sans KR"/>
              </a:rPr>
              <a:t>후속자료 요청</a:t>
            </a:r>
            <a:endParaRPr b="1" sz="2200">
              <a:solidFill>
                <a:srgbClr val="1B2A4A"/>
              </a:solidFill>
              <a:latin typeface="Noto Sans KR"/>
              <a:ea typeface="Noto Sans KR"/>
              <a:cs typeface="Noto Sans KR"/>
              <a:sym typeface="Noto Sans KR"/>
            </a:endParaRPr>
          </a:p>
        </p:txBody>
      </p:sp>
      <p:sp>
        <p:nvSpPr>
          <p:cNvPr id="95" name="Google Shape;95;p15"/>
          <p:cNvSpPr txBox="1"/>
          <p:nvPr/>
        </p:nvSpPr>
        <p:spPr>
          <a:xfrm>
            <a:off x="5003800" y="3429000"/>
            <a:ext cx="3327300" cy="4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교육 후 참고 자료 요청</a:t>
            </a:r>
            <a:endParaRPr sz="1500">
              <a:solidFill>
                <a:srgbClr val="5A6578"/>
              </a:solidFill>
              <a:latin typeface="Noto Sans KR"/>
              <a:ea typeface="Noto Sans KR"/>
              <a:cs typeface="Noto Sans KR"/>
              <a:sym typeface="Noto Sans KR"/>
            </a:endParaRPr>
          </a:p>
        </p:txBody>
      </p:sp>
      <p:sp>
        <p:nvSpPr>
          <p:cNvPr id="96" name="Google Shape;96;p15"/>
          <p:cNvSpPr txBox="1"/>
          <p:nvPr/>
        </p:nvSpPr>
        <p:spPr>
          <a:xfrm>
            <a:off x="508000" y="4368800"/>
            <a:ext cx="7620000" cy="406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ko" sz="1100">
                <a:solidFill>
                  <a:srgbClr val="5A6578"/>
                </a:solidFill>
                <a:latin typeface="Noto Sans KR"/>
                <a:ea typeface="Noto Sans KR"/>
                <a:cs typeface="Noto Sans KR"/>
                <a:sym typeface="Noto Sans KR"/>
              </a:rPr>
              <a:t>가상 응답 12명의 서술형 개선의견 분류</a:t>
            </a:r>
            <a:endParaRPr sz="1100">
              <a:solidFill>
                <a:srgbClr val="5A6578"/>
              </a:solidFill>
              <a:latin typeface="Noto Sans KR"/>
              <a:ea typeface="Noto Sans KR"/>
              <a:cs typeface="Noto Sans KR"/>
              <a:sym typeface="Noto Sans K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6"/>
          <p:cNvSpPr txBox="1"/>
          <p:nvPr>
            <p:ph type="title"/>
          </p:nvPr>
        </p:nvSpPr>
        <p:spPr>
          <a:xfrm>
            <a:off x="406400" y="533400"/>
            <a:ext cx="8331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역할연습 재배분과 문장 예시집 제공 제안</a:t>
            </a:r>
            <a:endParaRPr/>
          </a:p>
        </p:txBody>
      </p:sp>
      <p:sp>
        <p:nvSpPr>
          <p:cNvPr id="102" name="Google Shape;102;p16"/>
          <p:cNvSpPr/>
          <p:nvPr/>
        </p:nvSpPr>
        <p:spPr>
          <a:xfrm>
            <a:off x="508000" y="1346200"/>
            <a:ext cx="3174900" cy="406500"/>
          </a:xfrm>
          <a:prstGeom prst="roundRect">
            <a:avLst>
              <a:gd fmla="val 16667" name="adj"/>
            </a:avLst>
          </a:prstGeom>
          <a:solidFill>
            <a:srgbClr val="1B2A4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300">
                <a:solidFill>
                  <a:srgbClr val="FFFFFF"/>
                </a:solidFill>
                <a:latin typeface="Noto Sans KR"/>
                <a:ea typeface="Noto Sans KR"/>
                <a:cs typeface="Noto Sans KR"/>
                <a:sym typeface="Noto Sans KR"/>
              </a:rPr>
              <a:t>제안 단계 · 아직 실행하지 않음</a:t>
            </a:r>
            <a:endParaRPr b="1" sz="1300">
              <a:solidFill>
                <a:srgbClr val="FFFFFF"/>
              </a:solidFill>
              <a:latin typeface="Noto Sans KR"/>
              <a:ea typeface="Noto Sans KR"/>
              <a:cs typeface="Noto Sans KR"/>
              <a:sym typeface="Noto Sans KR"/>
            </a:endParaRPr>
          </a:p>
        </p:txBody>
      </p:sp>
      <p:sp>
        <p:nvSpPr>
          <p:cNvPr id="103" name="Google Shape;103;p16"/>
          <p:cNvSpPr/>
          <p:nvPr/>
        </p:nvSpPr>
        <p:spPr>
          <a:xfrm>
            <a:off x="508000" y="1930400"/>
            <a:ext cx="8127900" cy="10668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04" name="Google Shape;104;p16"/>
          <p:cNvSpPr txBox="1"/>
          <p:nvPr/>
        </p:nvSpPr>
        <p:spPr>
          <a:xfrm>
            <a:off x="711200" y="1866900"/>
            <a:ext cx="888900" cy="1193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3200">
                <a:solidFill>
                  <a:srgbClr val="0B7373"/>
                </a:solidFill>
                <a:latin typeface="Noto Sans KR"/>
                <a:ea typeface="Noto Sans KR"/>
                <a:cs typeface="Noto Sans KR"/>
                <a:sym typeface="Noto Sans KR"/>
              </a:rPr>
              <a:t>01</a:t>
            </a:r>
            <a:endParaRPr b="1" sz="3200">
              <a:solidFill>
                <a:srgbClr val="0B7373"/>
              </a:solidFill>
              <a:latin typeface="Noto Sans KR"/>
              <a:ea typeface="Noto Sans KR"/>
              <a:cs typeface="Noto Sans KR"/>
              <a:sym typeface="Noto Sans KR"/>
            </a:endParaRPr>
          </a:p>
        </p:txBody>
      </p:sp>
      <p:sp>
        <p:nvSpPr>
          <p:cNvPr id="105" name="Google Shape;105;p16"/>
          <p:cNvSpPr txBox="1"/>
          <p:nvPr/>
        </p:nvSpPr>
        <p:spPr>
          <a:xfrm>
            <a:off x="1651000" y="2057400"/>
            <a:ext cx="67311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200">
                <a:solidFill>
                  <a:srgbClr val="1B2A4A"/>
                </a:solidFill>
                <a:latin typeface="Noto Sans KR"/>
                <a:ea typeface="Noto Sans KR"/>
                <a:cs typeface="Noto Sans KR"/>
                <a:sym typeface="Noto Sans KR"/>
              </a:rPr>
              <a:t>역할연습 시간 재배분 검토</a:t>
            </a:r>
            <a:endParaRPr b="1" sz="2200">
              <a:solidFill>
                <a:srgbClr val="1B2A4A"/>
              </a:solidFill>
              <a:latin typeface="Noto Sans KR"/>
              <a:ea typeface="Noto Sans KR"/>
              <a:cs typeface="Noto Sans KR"/>
              <a:sym typeface="Noto Sans KR"/>
            </a:endParaRPr>
          </a:p>
        </p:txBody>
      </p:sp>
      <p:sp>
        <p:nvSpPr>
          <p:cNvPr id="106" name="Google Shape;106;p16"/>
          <p:cNvSpPr txBox="1"/>
          <p:nvPr/>
        </p:nvSpPr>
        <p:spPr>
          <a:xfrm>
            <a:off x="1651000" y="2590800"/>
            <a:ext cx="6731100" cy="4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근거: 역할연습 확대 의견 3건</a:t>
            </a:r>
            <a:endParaRPr sz="1500">
              <a:solidFill>
                <a:srgbClr val="5A6578"/>
              </a:solidFill>
              <a:latin typeface="Noto Sans KR"/>
              <a:ea typeface="Noto Sans KR"/>
              <a:cs typeface="Noto Sans KR"/>
              <a:sym typeface="Noto Sans KR"/>
            </a:endParaRPr>
          </a:p>
        </p:txBody>
      </p:sp>
      <p:sp>
        <p:nvSpPr>
          <p:cNvPr id="107" name="Google Shape;107;p16"/>
          <p:cNvSpPr/>
          <p:nvPr/>
        </p:nvSpPr>
        <p:spPr>
          <a:xfrm>
            <a:off x="508000" y="3149600"/>
            <a:ext cx="8127900" cy="10668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08" name="Google Shape;108;p16"/>
          <p:cNvSpPr txBox="1"/>
          <p:nvPr/>
        </p:nvSpPr>
        <p:spPr>
          <a:xfrm>
            <a:off x="711200" y="3086100"/>
            <a:ext cx="888900" cy="1193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3200">
                <a:solidFill>
                  <a:srgbClr val="0B7373"/>
                </a:solidFill>
                <a:latin typeface="Noto Sans KR"/>
                <a:ea typeface="Noto Sans KR"/>
                <a:cs typeface="Noto Sans KR"/>
                <a:sym typeface="Noto Sans KR"/>
              </a:rPr>
              <a:t>02</a:t>
            </a:r>
            <a:endParaRPr b="1" sz="3200">
              <a:solidFill>
                <a:srgbClr val="0B7373"/>
              </a:solidFill>
              <a:latin typeface="Noto Sans KR"/>
              <a:ea typeface="Noto Sans KR"/>
              <a:cs typeface="Noto Sans KR"/>
              <a:sym typeface="Noto Sans KR"/>
            </a:endParaRPr>
          </a:p>
        </p:txBody>
      </p:sp>
      <p:sp>
        <p:nvSpPr>
          <p:cNvPr id="109" name="Google Shape;109;p16"/>
          <p:cNvSpPr txBox="1"/>
          <p:nvPr/>
        </p:nvSpPr>
        <p:spPr>
          <a:xfrm>
            <a:off x="1651000" y="3276600"/>
            <a:ext cx="67311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200">
                <a:solidFill>
                  <a:srgbClr val="1B2A4A"/>
                </a:solidFill>
                <a:latin typeface="Noto Sans KR"/>
                <a:ea typeface="Noto Sans KR"/>
                <a:cs typeface="Noto Sans KR"/>
                <a:sym typeface="Noto Sans KR"/>
              </a:rPr>
              <a:t>피드백 문장 예시집 제공</a:t>
            </a:r>
            <a:endParaRPr b="1" sz="2200">
              <a:solidFill>
                <a:srgbClr val="1B2A4A"/>
              </a:solidFill>
              <a:latin typeface="Noto Sans KR"/>
              <a:ea typeface="Noto Sans KR"/>
              <a:cs typeface="Noto Sans KR"/>
              <a:sym typeface="Noto Sans KR"/>
            </a:endParaRPr>
          </a:p>
        </p:txBody>
      </p:sp>
      <p:sp>
        <p:nvSpPr>
          <p:cNvPr id="110" name="Google Shape;110;p16"/>
          <p:cNvSpPr txBox="1"/>
          <p:nvPr/>
        </p:nvSpPr>
        <p:spPr>
          <a:xfrm>
            <a:off x="1651000" y="3810000"/>
            <a:ext cx="6731100" cy="4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근거: 후속자료 요청 3건</a:t>
            </a:r>
            <a:endParaRPr sz="1500">
              <a:solidFill>
                <a:srgbClr val="5A6578"/>
              </a:solidFill>
              <a:latin typeface="Noto Sans KR"/>
              <a:ea typeface="Noto Sans KR"/>
              <a:cs typeface="Noto Sans KR"/>
              <a:sym typeface="Noto Sans K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406400" y="533400"/>
            <a:ext cx="8331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예시 운영 흐름: 2주 후 적용 사례 수집</a:t>
            </a:r>
            <a:endParaRPr/>
          </a:p>
        </p:txBody>
      </p:sp>
      <p:sp>
        <p:nvSpPr>
          <p:cNvPr id="116" name="Google Shape;116;p17"/>
          <p:cNvSpPr/>
          <p:nvPr/>
        </p:nvSpPr>
        <p:spPr>
          <a:xfrm>
            <a:off x="508000" y="1346200"/>
            <a:ext cx="3174900" cy="406500"/>
          </a:xfrm>
          <a:prstGeom prst="roundRect">
            <a:avLst>
              <a:gd fmla="val 16667" name="adj"/>
            </a:avLst>
          </a:prstGeom>
          <a:solidFill>
            <a:srgbClr val="1B2A4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300">
                <a:solidFill>
                  <a:srgbClr val="FFFFFF"/>
                </a:solidFill>
                <a:latin typeface="Noto Sans KR"/>
                <a:ea typeface="Noto Sans KR"/>
                <a:cs typeface="Noto Sans KR"/>
                <a:sym typeface="Noto Sans KR"/>
              </a:rPr>
              <a:t>예시 운영 흐름 · 성과 수치 없음</a:t>
            </a:r>
            <a:endParaRPr b="1" sz="1300">
              <a:solidFill>
                <a:srgbClr val="FFFFFF"/>
              </a:solidFill>
              <a:latin typeface="Noto Sans KR"/>
              <a:ea typeface="Noto Sans KR"/>
              <a:cs typeface="Noto Sans KR"/>
              <a:sym typeface="Noto Sans KR"/>
            </a:endParaRPr>
          </a:p>
        </p:txBody>
      </p:sp>
      <p:sp>
        <p:nvSpPr>
          <p:cNvPr id="117" name="Google Shape;117;p17"/>
          <p:cNvSpPr/>
          <p:nvPr/>
        </p:nvSpPr>
        <p:spPr>
          <a:xfrm>
            <a:off x="508000" y="2159000"/>
            <a:ext cx="711300" cy="711300"/>
          </a:xfrm>
          <a:prstGeom prst="ellipse">
            <a:avLst/>
          </a:prstGeom>
          <a:solidFill>
            <a:srgbClr val="1B2A4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2400">
                <a:solidFill>
                  <a:srgbClr val="FFFFFF"/>
                </a:solidFill>
                <a:latin typeface="Noto Sans KR"/>
                <a:ea typeface="Noto Sans KR"/>
                <a:cs typeface="Noto Sans KR"/>
                <a:sym typeface="Noto Sans KR"/>
              </a:rPr>
              <a:t>1</a:t>
            </a:r>
            <a:endParaRPr b="1" sz="2400">
              <a:solidFill>
                <a:srgbClr val="FFFFFF"/>
              </a:solidFill>
              <a:latin typeface="Noto Sans KR"/>
              <a:ea typeface="Noto Sans KR"/>
              <a:cs typeface="Noto Sans KR"/>
              <a:sym typeface="Noto Sans KR"/>
            </a:endParaRPr>
          </a:p>
        </p:txBody>
      </p:sp>
      <p:sp>
        <p:nvSpPr>
          <p:cNvPr id="118" name="Google Shape;118;p17"/>
          <p:cNvSpPr txBox="1"/>
          <p:nvPr/>
        </p:nvSpPr>
        <p:spPr>
          <a:xfrm>
            <a:off x="508000" y="3048000"/>
            <a:ext cx="25401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200">
                <a:solidFill>
                  <a:srgbClr val="1B2A4A"/>
                </a:solidFill>
                <a:latin typeface="Noto Sans KR"/>
                <a:ea typeface="Noto Sans KR"/>
                <a:cs typeface="Noto Sans KR"/>
                <a:sym typeface="Noto Sans KR"/>
              </a:rPr>
              <a:t>워크숍</a:t>
            </a:r>
            <a:endParaRPr b="1" sz="2200">
              <a:solidFill>
                <a:srgbClr val="1B2A4A"/>
              </a:solidFill>
              <a:latin typeface="Noto Sans KR"/>
              <a:ea typeface="Noto Sans KR"/>
              <a:cs typeface="Noto Sans KR"/>
              <a:sym typeface="Noto Sans KR"/>
            </a:endParaRPr>
          </a:p>
        </p:txBody>
      </p:sp>
      <p:sp>
        <p:nvSpPr>
          <p:cNvPr id="119" name="Google Shape;119;p17"/>
          <p:cNvSpPr txBox="1"/>
          <p:nvPr/>
        </p:nvSpPr>
        <p:spPr>
          <a:xfrm>
            <a:off x="508000" y="3606800"/>
            <a:ext cx="25401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600">
                <a:solidFill>
                  <a:srgbClr val="5A6578"/>
                </a:solidFill>
                <a:latin typeface="Noto Sans KR"/>
                <a:ea typeface="Noto Sans KR"/>
                <a:cs typeface="Noto Sans KR"/>
                <a:sym typeface="Noto Sans KR"/>
              </a:rPr>
              <a:t>교육 당일</a:t>
            </a:r>
            <a:endParaRPr sz="1600">
              <a:solidFill>
                <a:srgbClr val="5A6578"/>
              </a:solidFill>
              <a:latin typeface="Noto Sans KR"/>
              <a:ea typeface="Noto Sans KR"/>
              <a:cs typeface="Noto Sans KR"/>
              <a:sym typeface="Noto Sans KR"/>
            </a:endParaRPr>
          </a:p>
        </p:txBody>
      </p:sp>
      <p:cxnSp>
        <p:nvCxnSpPr>
          <p:cNvPr id="120" name="Google Shape;120;p17"/>
          <p:cNvCxnSpPr/>
          <p:nvPr/>
        </p:nvCxnSpPr>
        <p:spPr>
          <a:xfrm>
            <a:off x="1371600" y="2514600"/>
            <a:ext cx="1879500" cy="0"/>
          </a:xfrm>
          <a:prstGeom prst="straightConnector1">
            <a:avLst/>
          </a:prstGeom>
          <a:noFill/>
          <a:ln cap="flat" cmpd="sng" w="25400">
            <a:solidFill>
              <a:srgbClr val="A7B4C4"/>
            </a:solidFill>
            <a:prstDash val="solid"/>
            <a:round/>
            <a:headEnd len="med" w="med" type="none"/>
            <a:tailEnd len="med" w="med" type="triangle"/>
          </a:ln>
        </p:spPr>
      </p:cxnSp>
      <p:sp>
        <p:nvSpPr>
          <p:cNvPr id="121" name="Google Shape;121;p17"/>
          <p:cNvSpPr/>
          <p:nvPr/>
        </p:nvSpPr>
        <p:spPr>
          <a:xfrm>
            <a:off x="3403600" y="2159000"/>
            <a:ext cx="711300" cy="711300"/>
          </a:xfrm>
          <a:prstGeom prst="ellipse">
            <a:avLst/>
          </a:prstGeom>
          <a:solidFill>
            <a:srgbClr val="1B2A4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2400">
                <a:solidFill>
                  <a:srgbClr val="FFFFFF"/>
                </a:solidFill>
                <a:latin typeface="Noto Sans KR"/>
                <a:ea typeface="Noto Sans KR"/>
                <a:cs typeface="Noto Sans KR"/>
                <a:sym typeface="Noto Sans KR"/>
              </a:rPr>
              <a:t>2</a:t>
            </a:r>
            <a:endParaRPr b="1" sz="2400">
              <a:solidFill>
                <a:srgbClr val="FFFFFF"/>
              </a:solidFill>
              <a:latin typeface="Noto Sans KR"/>
              <a:ea typeface="Noto Sans KR"/>
              <a:cs typeface="Noto Sans KR"/>
              <a:sym typeface="Noto Sans KR"/>
            </a:endParaRPr>
          </a:p>
        </p:txBody>
      </p:sp>
      <p:sp>
        <p:nvSpPr>
          <p:cNvPr id="122" name="Google Shape;122;p17"/>
          <p:cNvSpPr txBox="1"/>
          <p:nvPr/>
        </p:nvSpPr>
        <p:spPr>
          <a:xfrm>
            <a:off x="3403600" y="3048000"/>
            <a:ext cx="25401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200">
                <a:solidFill>
                  <a:srgbClr val="1B2A4A"/>
                </a:solidFill>
                <a:latin typeface="Noto Sans KR"/>
                <a:ea typeface="Noto Sans KR"/>
                <a:cs typeface="Noto Sans KR"/>
                <a:sym typeface="Noto Sans KR"/>
              </a:rPr>
              <a:t>현업 적용</a:t>
            </a:r>
            <a:endParaRPr b="1" sz="2200">
              <a:solidFill>
                <a:srgbClr val="1B2A4A"/>
              </a:solidFill>
              <a:latin typeface="Noto Sans KR"/>
              <a:ea typeface="Noto Sans KR"/>
              <a:cs typeface="Noto Sans KR"/>
              <a:sym typeface="Noto Sans KR"/>
            </a:endParaRPr>
          </a:p>
        </p:txBody>
      </p:sp>
      <p:sp>
        <p:nvSpPr>
          <p:cNvPr id="123" name="Google Shape;123;p17"/>
          <p:cNvSpPr txBox="1"/>
          <p:nvPr/>
        </p:nvSpPr>
        <p:spPr>
          <a:xfrm>
            <a:off x="3403600" y="3606800"/>
            <a:ext cx="25401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600">
                <a:solidFill>
                  <a:srgbClr val="5A6578"/>
                </a:solidFill>
                <a:latin typeface="Noto Sans KR"/>
                <a:ea typeface="Noto Sans KR"/>
                <a:cs typeface="Noto Sans KR"/>
                <a:sym typeface="Noto Sans KR"/>
              </a:rPr>
              <a:t>2주간</a:t>
            </a:r>
            <a:endParaRPr sz="1600">
              <a:solidFill>
                <a:srgbClr val="5A6578"/>
              </a:solidFill>
              <a:latin typeface="Noto Sans KR"/>
              <a:ea typeface="Noto Sans KR"/>
              <a:cs typeface="Noto Sans KR"/>
              <a:sym typeface="Noto Sans KR"/>
            </a:endParaRPr>
          </a:p>
        </p:txBody>
      </p:sp>
      <p:cxnSp>
        <p:nvCxnSpPr>
          <p:cNvPr id="124" name="Google Shape;124;p17"/>
          <p:cNvCxnSpPr/>
          <p:nvPr/>
        </p:nvCxnSpPr>
        <p:spPr>
          <a:xfrm>
            <a:off x="4267200" y="2514600"/>
            <a:ext cx="1879500" cy="0"/>
          </a:xfrm>
          <a:prstGeom prst="straightConnector1">
            <a:avLst/>
          </a:prstGeom>
          <a:noFill/>
          <a:ln cap="flat" cmpd="sng" w="25400">
            <a:solidFill>
              <a:srgbClr val="A7B4C4"/>
            </a:solidFill>
            <a:prstDash val="solid"/>
            <a:round/>
            <a:headEnd len="med" w="med" type="none"/>
            <a:tailEnd len="med" w="med" type="triangle"/>
          </a:ln>
        </p:spPr>
      </p:cxnSp>
      <p:sp>
        <p:nvSpPr>
          <p:cNvPr id="125" name="Google Shape;125;p17"/>
          <p:cNvSpPr/>
          <p:nvPr/>
        </p:nvSpPr>
        <p:spPr>
          <a:xfrm>
            <a:off x="6299200" y="2159000"/>
            <a:ext cx="711300" cy="711300"/>
          </a:xfrm>
          <a:prstGeom prst="ellipse">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2400">
                <a:solidFill>
                  <a:srgbClr val="FFFFFF"/>
                </a:solidFill>
                <a:latin typeface="Noto Sans KR"/>
                <a:ea typeface="Noto Sans KR"/>
                <a:cs typeface="Noto Sans KR"/>
                <a:sym typeface="Noto Sans KR"/>
              </a:rPr>
              <a:t>3</a:t>
            </a:r>
            <a:endParaRPr b="1" sz="2400">
              <a:solidFill>
                <a:srgbClr val="FFFFFF"/>
              </a:solidFill>
              <a:latin typeface="Noto Sans KR"/>
              <a:ea typeface="Noto Sans KR"/>
              <a:cs typeface="Noto Sans KR"/>
              <a:sym typeface="Noto Sans KR"/>
            </a:endParaRPr>
          </a:p>
        </p:txBody>
      </p:sp>
      <p:sp>
        <p:nvSpPr>
          <p:cNvPr id="126" name="Google Shape;126;p17"/>
          <p:cNvSpPr txBox="1"/>
          <p:nvPr/>
        </p:nvSpPr>
        <p:spPr>
          <a:xfrm>
            <a:off x="6299200" y="3048000"/>
            <a:ext cx="2540100" cy="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200">
                <a:solidFill>
                  <a:srgbClr val="1B2A4A"/>
                </a:solidFill>
                <a:latin typeface="Noto Sans KR"/>
                <a:ea typeface="Noto Sans KR"/>
                <a:cs typeface="Noto Sans KR"/>
                <a:sym typeface="Noto Sans KR"/>
              </a:rPr>
              <a:t>적용 사례 수집</a:t>
            </a:r>
            <a:endParaRPr b="1" sz="2200">
              <a:solidFill>
                <a:srgbClr val="1B2A4A"/>
              </a:solidFill>
              <a:latin typeface="Noto Sans KR"/>
              <a:ea typeface="Noto Sans KR"/>
              <a:cs typeface="Noto Sans KR"/>
              <a:sym typeface="Noto Sans KR"/>
            </a:endParaRPr>
          </a:p>
        </p:txBody>
      </p:sp>
      <p:sp>
        <p:nvSpPr>
          <p:cNvPr id="127" name="Google Shape;127;p17"/>
          <p:cNvSpPr txBox="1"/>
          <p:nvPr/>
        </p:nvSpPr>
        <p:spPr>
          <a:xfrm>
            <a:off x="6299200" y="3606800"/>
            <a:ext cx="25401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1600">
                <a:solidFill>
                  <a:srgbClr val="0B7373"/>
                </a:solidFill>
                <a:latin typeface="Noto Sans KR"/>
                <a:ea typeface="Noto Sans KR"/>
                <a:cs typeface="Noto Sans KR"/>
                <a:sym typeface="Noto Sans KR"/>
              </a:rPr>
              <a:t>교육 2주 후</a:t>
            </a:r>
            <a:endParaRPr b="1" sz="1600">
              <a:solidFill>
                <a:srgbClr val="0B7373"/>
              </a:solidFill>
              <a:latin typeface="Noto Sans KR"/>
              <a:ea typeface="Noto Sans KR"/>
              <a:cs typeface="Noto Sans KR"/>
              <a:sym typeface="Noto Sans KR"/>
            </a:endParaRPr>
          </a:p>
        </p:txBody>
      </p:sp>
      <p:sp>
        <p:nvSpPr>
          <p:cNvPr id="128" name="Google Shape;128;p17"/>
          <p:cNvSpPr txBox="1"/>
          <p:nvPr/>
        </p:nvSpPr>
        <p:spPr>
          <a:xfrm>
            <a:off x="508000" y="4368800"/>
            <a:ext cx="7620000" cy="406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ko" sz="1100">
                <a:solidFill>
                  <a:srgbClr val="5A6578"/>
                </a:solidFill>
                <a:latin typeface="Noto Sans KR"/>
                <a:ea typeface="Noto Sans KR"/>
                <a:cs typeface="Noto Sans KR"/>
                <a:sym typeface="Noto Sans KR"/>
              </a:rPr>
              <a:t>모든 내용은 촬영용 가상 예시입니다</a:t>
            </a:r>
            <a:endParaRPr sz="1100">
              <a:solidFill>
                <a:srgbClr val="5A6578"/>
              </a:solidFill>
              <a:latin typeface="Noto Sans KR"/>
              <a:ea typeface="Noto Sans KR"/>
              <a:cs typeface="Noto Sans KR"/>
              <a:sym typeface="Noto Sans K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8"/>
          <p:cNvSpPr txBox="1"/>
          <p:nvPr>
            <p:ph type="title"/>
          </p:nvPr>
        </p:nvSpPr>
        <p:spPr>
          <a:xfrm>
            <a:off x="406400" y="533400"/>
            <a:ext cx="8331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갈등관리 100만원, 예산 240만원의 42%</a:t>
            </a:r>
            <a:endParaRPr/>
          </a:p>
        </p:txBody>
      </p:sp>
      <p:sp>
        <p:nvSpPr>
          <p:cNvPr id="134" name="Google Shape;134;p18"/>
          <p:cNvSpPr txBox="1"/>
          <p:nvPr/>
        </p:nvSpPr>
        <p:spPr>
          <a:xfrm>
            <a:off x="406400" y="1295400"/>
            <a:ext cx="5334000" cy="35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a:solidFill>
                  <a:srgbClr val="5A6578"/>
                </a:solidFill>
                <a:latin typeface="Noto Sans KR"/>
                <a:ea typeface="Noto Sans KR"/>
                <a:cs typeface="Noto Sans KR"/>
                <a:sym typeface="Noto Sans KR"/>
              </a:rPr>
              <a:t>과정별 예산 (가상, 과정당 4명)</a:t>
            </a:r>
            <a:endParaRPr>
              <a:solidFill>
                <a:srgbClr val="5A6578"/>
              </a:solidFill>
              <a:latin typeface="Noto Sans KR"/>
              <a:ea typeface="Noto Sans KR"/>
              <a:cs typeface="Noto Sans KR"/>
              <a:sym typeface="Noto Sans KR"/>
            </a:endParaRPr>
          </a:p>
        </p:txBody>
      </p:sp>
      <p:sp>
        <p:nvSpPr>
          <p:cNvPr id="135" name="Google Shape;135;p18" title="막대_피드백"/>
          <p:cNvSpPr/>
          <p:nvPr/>
        </p:nvSpPr>
        <p:spPr>
          <a:xfrm>
            <a:off x="863600" y="2768600"/>
            <a:ext cx="1066800" cy="990600"/>
          </a:xfrm>
          <a:prstGeom prst="rect">
            <a:avLst/>
          </a:prstGeom>
          <a:solidFill>
            <a:srgbClr val="BFC7D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36" name="Google Shape;136;p18"/>
          <p:cNvSpPr txBox="1"/>
          <p:nvPr/>
        </p:nvSpPr>
        <p:spPr>
          <a:xfrm>
            <a:off x="635000" y="2336800"/>
            <a:ext cx="1524000" cy="40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800">
                <a:solidFill>
                  <a:srgbClr val="1B2A4A"/>
                </a:solidFill>
                <a:latin typeface="Noto Sans KR"/>
                <a:ea typeface="Noto Sans KR"/>
                <a:cs typeface="Noto Sans KR"/>
                <a:sym typeface="Noto Sans KR"/>
              </a:rPr>
              <a:t>60만원</a:t>
            </a:r>
            <a:endParaRPr b="1" sz="1800">
              <a:solidFill>
                <a:srgbClr val="1B2A4A"/>
              </a:solidFill>
              <a:latin typeface="Noto Sans KR"/>
              <a:ea typeface="Noto Sans KR"/>
              <a:cs typeface="Noto Sans KR"/>
              <a:sym typeface="Noto Sans KR"/>
            </a:endParaRPr>
          </a:p>
        </p:txBody>
      </p:sp>
      <p:sp>
        <p:nvSpPr>
          <p:cNvPr id="137" name="Google Shape;137;p18"/>
          <p:cNvSpPr txBox="1"/>
          <p:nvPr/>
        </p:nvSpPr>
        <p:spPr>
          <a:xfrm>
            <a:off x="533400" y="3771900"/>
            <a:ext cx="1727100" cy="3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600">
                <a:solidFill>
                  <a:srgbClr val="1B2A4A"/>
                </a:solidFill>
                <a:latin typeface="Noto Sans KR"/>
                <a:ea typeface="Noto Sans KR"/>
                <a:cs typeface="Noto Sans KR"/>
                <a:sym typeface="Noto Sans KR"/>
              </a:rPr>
              <a:t>피드백</a:t>
            </a:r>
            <a:endParaRPr b="1" sz="1600">
              <a:solidFill>
                <a:srgbClr val="1B2A4A"/>
              </a:solidFill>
              <a:latin typeface="Noto Sans KR"/>
              <a:ea typeface="Noto Sans KR"/>
              <a:cs typeface="Noto Sans KR"/>
              <a:sym typeface="Noto Sans KR"/>
            </a:endParaRPr>
          </a:p>
        </p:txBody>
      </p:sp>
      <p:sp>
        <p:nvSpPr>
          <p:cNvPr id="138" name="Google Shape;138;p18"/>
          <p:cNvSpPr txBox="1"/>
          <p:nvPr/>
        </p:nvSpPr>
        <p:spPr>
          <a:xfrm>
            <a:off x="533400" y="4064000"/>
            <a:ext cx="1727100" cy="304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ko" sz="1300">
                <a:solidFill>
                  <a:srgbClr val="5A6578"/>
                </a:solidFill>
                <a:latin typeface="Noto Sans KR"/>
                <a:ea typeface="Noto Sans KR"/>
                <a:cs typeface="Noto Sans KR"/>
                <a:sym typeface="Noto Sans KR"/>
              </a:rPr>
              <a:t>4명×15만원</a:t>
            </a:r>
            <a:endParaRPr sz="1300">
              <a:solidFill>
                <a:srgbClr val="5A6578"/>
              </a:solidFill>
              <a:latin typeface="Noto Sans KR"/>
              <a:ea typeface="Noto Sans KR"/>
              <a:cs typeface="Noto Sans KR"/>
              <a:sym typeface="Noto Sans KR"/>
            </a:endParaRPr>
          </a:p>
        </p:txBody>
      </p:sp>
      <p:sp>
        <p:nvSpPr>
          <p:cNvPr id="139" name="Google Shape;139;p18" title="막대_코칭"/>
          <p:cNvSpPr/>
          <p:nvPr/>
        </p:nvSpPr>
        <p:spPr>
          <a:xfrm>
            <a:off x="2641600" y="2438400"/>
            <a:ext cx="1066800" cy="1320900"/>
          </a:xfrm>
          <a:prstGeom prst="rect">
            <a:avLst/>
          </a:prstGeom>
          <a:solidFill>
            <a:srgbClr val="BFC7D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40" name="Google Shape;140;p18"/>
          <p:cNvSpPr txBox="1"/>
          <p:nvPr/>
        </p:nvSpPr>
        <p:spPr>
          <a:xfrm>
            <a:off x="2413000" y="2006600"/>
            <a:ext cx="1524000" cy="40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800">
                <a:solidFill>
                  <a:srgbClr val="1B2A4A"/>
                </a:solidFill>
                <a:latin typeface="Noto Sans KR"/>
                <a:ea typeface="Noto Sans KR"/>
                <a:cs typeface="Noto Sans KR"/>
                <a:sym typeface="Noto Sans KR"/>
              </a:rPr>
              <a:t>80만원</a:t>
            </a:r>
            <a:endParaRPr b="1" sz="1800">
              <a:solidFill>
                <a:srgbClr val="1B2A4A"/>
              </a:solidFill>
              <a:latin typeface="Noto Sans KR"/>
              <a:ea typeface="Noto Sans KR"/>
              <a:cs typeface="Noto Sans KR"/>
              <a:sym typeface="Noto Sans KR"/>
            </a:endParaRPr>
          </a:p>
        </p:txBody>
      </p:sp>
      <p:sp>
        <p:nvSpPr>
          <p:cNvPr id="141" name="Google Shape;141;p18"/>
          <p:cNvSpPr txBox="1"/>
          <p:nvPr/>
        </p:nvSpPr>
        <p:spPr>
          <a:xfrm>
            <a:off x="2311400" y="3771900"/>
            <a:ext cx="1727100" cy="3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600">
                <a:solidFill>
                  <a:srgbClr val="1B2A4A"/>
                </a:solidFill>
                <a:latin typeface="Noto Sans KR"/>
                <a:ea typeface="Noto Sans KR"/>
                <a:cs typeface="Noto Sans KR"/>
                <a:sym typeface="Noto Sans KR"/>
              </a:rPr>
              <a:t>코칭</a:t>
            </a:r>
            <a:endParaRPr b="1" sz="1600">
              <a:solidFill>
                <a:srgbClr val="1B2A4A"/>
              </a:solidFill>
              <a:latin typeface="Noto Sans KR"/>
              <a:ea typeface="Noto Sans KR"/>
              <a:cs typeface="Noto Sans KR"/>
              <a:sym typeface="Noto Sans KR"/>
            </a:endParaRPr>
          </a:p>
        </p:txBody>
      </p:sp>
      <p:sp>
        <p:nvSpPr>
          <p:cNvPr id="142" name="Google Shape;142;p18"/>
          <p:cNvSpPr txBox="1"/>
          <p:nvPr/>
        </p:nvSpPr>
        <p:spPr>
          <a:xfrm>
            <a:off x="2311400" y="4064000"/>
            <a:ext cx="1727100" cy="304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ko" sz="1300">
                <a:solidFill>
                  <a:srgbClr val="5A6578"/>
                </a:solidFill>
                <a:latin typeface="Noto Sans KR"/>
                <a:ea typeface="Noto Sans KR"/>
                <a:cs typeface="Noto Sans KR"/>
                <a:sym typeface="Noto Sans KR"/>
              </a:rPr>
              <a:t>4명×20만원</a:t>
            </a:r>
            <a:endParaRPr sz="1300">
              <a:solidFill>
                <a:srgbClr val="5A6578"/>
              </a:solidFill>
              <a:latin typeface="Noto Sans KR"/>
              <a:ea typeface="Noto Sans KR"/>
              <a:cs typeface="Noto Sans KR"/>
              <a:sym typeface="Noto Sans KR"/>
            </a:endParaRPr>
          </a:p>
        </p:txBody>
      </p:sp>
      <p:sp>
        <p:nvSpPr>
          <p:cNvPr id="143" name="Google Shape;143;p18" title="막대_갈등관리"/>
          <p:cNvSpPr/>
          <p:nvPr/>
        </p:nvSpPr>
        <p:spPr>
          <a:xfrm>
            <a:off x="4419600" y="2108200"/>
            <a:ext cx="1066800" cy="1650900"/>
          </a:xfrm>
          <a:prstGeom prst="rect">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44" name="Google Shape;144;p18"/>
          <p:cNvSpPr txBox="1"/>
          <p:nvPr/>
        </p:nvSpPr>
        <p:spPr>
          <a:xfrm>
            <a:off x="4191000" y="1676400"/>
            <a:ext cx="1524000" cy="40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800">
                <a:solidFill>
                  <a:srgbClr val="0B7373"/>
                </a:solidFill>
                <a:latin typeface="Noto Sans KR"/>
                <a:ea typeface="Noto Sans KR"/>
                <a:cs typeface="Noto Sans KR"/>
                <a:sym typeface="Noto Sans KR"/>
              </a:rPr>
              <a:t>100만원</a:t>
            </a:r>
            <a:endParaRPr b="1" sz="1800">
              <a:solidFill>
                <a:srgbClr val="0B7373"/>
              </a:solidFill>
              <a:latin typeface="Noto Sans KR"/>
              <a:ea typeface="Noto Sans KR"/>
              <a:cs typeface="Noto Sans KR"/>
              <a:sym typeface="Noto Sans KR"/>
            </a:endParaRPr>
          </a:p>
        </p:txBody>
      </p:sp>
      <p:sp>
        <p:nvSpPr>
          <p:cNvPr id="145" name="Google Shape;145;p18"/>
          <p:cNvSpPr txBox="1"/>
          <p:nvPr/>
        </p:nvSpPr>
        <p:spPr>
          <a:xfrm>
            <a:off x="4089400" y="3771900"/>
            <a:ext cx="1727100" cy="330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600">
                <a:solidFill>
                  <a:srgbClr val="1B2A4A"/>
                </a:solidFill>
                <a:latin typeface="Noto Sans KR"/>
                <a:ea typeface="Noto Sans KR"/>
                <a:cs typeface="Noto Sans KR"/>
                <a:sym typeface="Noto Sans KR"/>
              </a:rPr>
              <a:t>갈등관리</a:t>
            </a:r>
            <a:endParaRPr b="1" sz="1600">
              <a:solidFill>
                <a:srgbClr val="1B2A4A"/>
              </a:solidFill>
              <a:latin typeface="Noto Sans KR"/>
              <a:ea typeface="Noto Sans KR"/>
              <a:cs typeface="Noto Sans KR"/>
              <a:sym typeface="Noto Sans KR"/>
            </a:endParaRPr>
          </a:p>
        </p:txBody>
      </p:sp>
      <p:sp>
        <p:nvSpPr>
          <p:cNvPr id="146" name="Google Shape;146;p18"/>
          <p:cNvSpPr txBox="1"/>
          <p:nvPr/>
        </p:nvSpPr>
        <p:spPr>
          <a:xfrm>
            <a:off x="4089400" y="4064000"/>
            <a:ext cx="1727100" cy="304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ko" sz="1300">
                <a:solidFill>
                  <a:srgbClr val="5A6578"/>
                </a:solidFill>
                <a:latin typeface="Noto Sans KR"/>
                <a:ea typeface="Noto Sans KR"/>
                <a:cs typeface="Noto Sans KR"/>
                <a:sym typeface="Noto Sans KR"/>
              </a:rPr>
              <a:t>4명×25만원</a:t>
            </a:r>
            <a:endParaRPr sz="1300">
              <a:solidFill>
                <a:srgbClr val="5A6578"/>
              </a:solidFill>
              <a:latin typeface="Noto Sans KR"/>
              <a:ea typeface="Noto Sans KR"/>
              <a:cs typeface="Noto Sans KR"/>
              <a:sym typeface="Noto Sans KR"/>
            </a:endParaRPr>
          </a:p>
        </p:txBody>
      </p:sp>
      <p:cxnSp>
        <p:nvCxnSpPr>
          <p:cNvPr id="147" name="Google Shape;147;p18"/>
          <p:cNvCxnSpPr/>
          <p:nvPr/>
        </p:nvCxnSpPr>
        <p:spPr>
          <a:xfrm>
            <a:off x="508000" y="3759200"/>
            <a:ext cx="5334000" cy="0"/>
          </a:xfrm>
          <a:prstGeom prst="straightConnector1">
            <a:avLst/>
          </a:prstGeom>
          <a:noFill/>
          <a:ln cap="flat" cmpd="sng" w="12700">
            <a:solidFill>
              <a:srgbClr val="8A94A6"/>
            </a:solidFill>
            <a:prstDash val="solid"/>
            <a:round/>
            <a:headEnd len="med" w="med" type="none"/>
            <a:tailEnd len="med" w="med" type="none"/>
          </a:ln>
        </p:spPr>
      </p:cxnSp>
      <p:sp>
        <p:nvSpPr>
          <p:cNvPr id="148" name="Google Shape;148;p18"/>
          <p:cNvSpPr/>
          <p:nvPr/>
        </p:nvSpPr>
        <p:spPr>
          <a:xfrm>
            <a:off x="6197600" y="1625600"/>
            <a:ext cx="2438400" cy="21336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49" name="Google Shape;149;p18"/>
          <p:cNvSpPr txBox="1"/>
          <p:nvPr/>
        </p:nvSpPr>
        <p:spPr>
          <a:xfrm>
            <a:off x="6451600" y="1778000"/>
            <a:ext cx="19305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총 예산</a:t>
            </a:r>
            <a:endParaRPr b="1" sz="1600">
              <a:solidFill>
                <a:srgbClr val="1B2A4A"/>
              </a:solidFill>
              <a:latin typeface="Noto Sans KR"/>
              <a:ea typeface="Noto Sans KR"/>
              <a:cs typeface="Noto Sans KR"/>
              <a:sym typeface="Noto Sans KR"/>
            </a:endParaRPr>
          </a:p>
        </p:txBody>
      </p:sp>
      <p:sp>
        <p:nvSpPr>
          <p:cNvPr id="150" name="Google Shape;150;p18"/>
          <p:cNvSpPr txBox="1"/>
          <p:nvPr/>
        </p:nvSpPr>
        <p:spPr>
          <a:xfrm>
            <a:off x="6451600" y="2184400"/>
            <a:ext cx="2031900" cy="76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4000">
                <a:solidFill>
                  <a:srgbClr val="1B2A4A"/>
                </a:solidFill>
                <a:latin typeface="Noto Sans KR"/>
                <a:ea typeface="Noto Sans KR"/>
                <a:cs typeface="Noto Sans KR"/>
                <a:sym typeface="Noto Sans KR"/>
              </a:rPr>
              <a:t>240만원</a:t>
            </a:r>
            <a:endParaRPr b="1" sz="4000">
              <a:solidFill>
                <a:srgbClr val="1B2A4A"/>
              </a:solidFill>
              <a:latin typeface="Noto Sans KR"/>
              <a:ea typeface="Noto Sans KR"/>
              <a:cs typeface="Noto Sans KR"/>
              <a:sym typeface="Noto Sans KR"/>
            </a:endParaRPr>
          </a:p>
        </p:txBody>
      </p:sp>
      <p:sp>
        <p:nvSpPr>
          <p:cNvPr id="151" name="Google Shape;151;p18"/>
          <p:cNvSpPr txBox="1"/>
          <p:nvPr/>
        </p:nvSpPr>
        <p:spPr>
          <a:xfrm>
            <a:off x="6451600" y="2997200"/>
            <a:ext cx="20319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12명 · 3개 과정</a:t>
            </a:r>
            <a:endParaRPr sz="1500">
              <a:solidFill>
                <a:srgbClr val="5A6578"/>
              </a:solidFill>
              <a:latin typeface="Noto Sans KR"/>
              <a:ea typeface="Noto Sans KR"/>
              <a:cs typeface="Noto Sans KR"/>
              <a:sym typeface="Noto Sans KR"/>
            </a:endParaRPr>
          </a:p>
        </p:txBody>
      </p:sp>
      <p:sp>
        <p:nvSpPr>
          <p:cNvPr id="152" name="Google Shape;152;p18"/>
          <p:cNvSpPr txBox="1"/>
          <p:nvPr/>
        </p:nvSpPr>
        <p:spPr>
          <a:xfrm>
            <a:off x="508000" y="4368800"/>
            <a:ext cx="7620000" cy="406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ko" sz="1100">
                <a:solidFill>
                  <a:srgbClr val="5A6578"/>
                </a:solidFill>
                <a:latin typeface="Noto Sans KR"/>
                <a:ea typeface="Noto Sans KR"/>
                <a:cs typeface="Noto Sans KR"/>
                <a:sym typeface="Noto Sans KR"/>
              </a:rPr>
              <a:t>부록 · 가상 시나리오, 실제 성과 아님 · 인원·단가는 촬영용 가정값</a:t>
            </a:r>
            <a:endParaRPr sz="1100">
              <a:solidFill>
                <a:srgbClr val="5A6578"/>
              </a:solidFill>
              <a:latin typeface="Noto Sans KR"/>
              <a:ea typeface="Noto Sans KR"/>
              <a:cs typeface="Noto Sans KR"/>
              <a:sym typeface="Noto Sans K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9"/>
          <p:cNvSpPr txBox="1"/>
          <p:nvPr>
            <p:ph type="title"/>
          </p:nvPr>
        </p:nvSpPr>
        <p:spPr>
          <a:xfrm>
            <a:off x="406400" y="533400"/>
            <a:ext cx="8331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수료 75%, 예산 집행 68.8%</a:t>
            </a:r>
            <a:endParaRPr/>
          </a:p>
        </p:txBody>
      </p:sp>
      <p:sp>
        <p:nvSpPr>
          <p:cNvPr id="158" name="Google Shape;158;p19"/>
          <p:cNvSpPr/>
          <p:nvPr/>
        </p:nvSpPr>
        <p:spPr>
          <a:xfrm>
            <a:off x="508000" y="1397000"/>
            <a:ext cx="2590800" cy="12192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59" name="Google Shape;159;p19"/>
          <p:cNvSpPr txBox="1"/>
          <p:nvPr/>
        </p:nvSpPr>
        <p:spPr>
          <a:xfrm>
            <a:off x="711200" y="1435100"/>
            <a:ext cx="2286000" cy="736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3600">
                <a:solidFill>
                  <a:srgbClr val="0B7373"/>
                </a:solidFill>
                <a:latin typeface="Noto Sans KR"/>
                <a:ea typeface="Noto Sans KR"/>
                <a:cs typeface="Noto Sans KR"/>
                <a:sym typeface="Noto Sans KR"/>
              </a:rPr>
              <a:t>75%</a:t>
            </a:r>
            <a:endParaRPr b="1" sz="3600">
              <a:solidFill>
                <a:srgbClr val="0B7373"/>
              </a:solidFill>
              <a:latin typeface="Noto Sans KR"/>
              <a:ea typeface="Noto Sans KR"/>
              <a:cs typeface="Noto Sans KR"/>
              <a:sym typeface="Noto Sans KR"/>
            </a:endParaRPr>
          </a:p>
        </p:txBody>
      </p:sp>
      <p:sp>
        <p:nvSpPr>
          <p:cNvPr id="160" name="Google Shape;160;p19"/>
          <p:cNvSpPr txBox="1"/>
          <p:nvPr/>
        </p:nvSpPr>
        <p:spPr>
          <a:xfrm>
            <a:off x="711200" y="2159000"/>
            <a:ext cx="22860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수료 9명 / 12명</a:t>
            </a:r>
            <a:endParaRPr sz="1500">
              <a:solidFill>
                <a:srgbClr val="5A6578"/>
              </a:solidFill>
              <a:latin typeface="Noto Sans KR"/>
              <a:ea typeface="Noto Sans KR"/>
              <a:cs typeface="Noto Sans KR"/>
              <a:sym typeface="Noto Sans KR"/>
            </a:endParaRPr>
          </a:p>
        </p:txBody>
      </p:sp>
      <p:sp>
        <p:nvSpPr>
          <p:cNvPr id="161" name="Google Shape;161;p19"/>
          <p:cNvSpPr/>
          <p:nvPr/>
        </p:nvSpPr>
        <p:spPr>
          <a:xfrm>
            <a:off x="3276600" y="1397000"/>
            <a:ext cx="2590800" cy="12192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62" name="Google Shape;162;p19"/>
          <p:cNvSpPr txBox="1"/>
          <p:nvPr/>
        </p:nvSpPr>
        <p:spPr>
          <a:xfrm>
            <a:off x="3479800" y="1435100"/>
            <a:ext cx="2286000" cy="736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3600">
                <a:solidFill>
                  <a:srgbClr val="1B2A4A"/>
                </a:solidFill>
                <a:latin typeface="Noto Sans KR"/>
                <a:ea typeface="Noto Sans KR"/>
                <a:cs typeface="Noto Sans KR"/>
                <a:sym typeface="Noto Sans KR"/>
              </a:rPr>
              <a:t>165만원</a:t>
            </a:r>
            <a:endParaRPr b="1" sz="3600">
              <a:solidFill>
                <a:srgbClr val="1B2A4A"/>
              </a:solidFill>
              <a:latin typeface="Noto Sans KR"/>
              <a:ea typeface="Noto Sans KR"/>
              <a:cs typeface="Noto Sans KR"/>
              <a:sym typeface="Noto Sans KR"/>
            </a:endParaRPr>
          </a:p>
        </p:txBody>
      </p:sp>
      <p:sp>
        <p:nvSpPr>
          <p:cNvPr id="163" name="Google Shape;163;p19"/>
          <p:cNvSpPr txBox="1"/>
          <p:nvPr/>
        </p:nvSpPr>
        <p:spPr>
          <a:xfrm>
            <a:off x="3479800" y="2159000"/>
            <a:ext cx="22860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집행 (계획 240만원)</a:t>
            </a:r>
            <a:endParaRPr sz="1500">
              <a:solidFill>
                <a:srgbClr val="5A6578"/>
              </a:solidFill>
              <a:latin typeface="Noto Sans KR"/>
              <a:ea typeface="Noto Sans KR"/>
              <a:cs typeface="Noto Sans KR"/>
              <a:sym typeface="Noto Sans KR"/>
            </a:endParaRPr>
          </a:p>
        </p:txBody>
      </p:sp>
      <p:sp>
        <p:nvSpPr>
          <p:cNvPr id="164" name="Google Shape;164;p19"/>
          <p:cNvSpPr/>
          <p:nvPr/>
        </p:nvSpPr>
        <p:spPr>
          <a:xfrm>
            <a:off x="6045200" y="1397000"/>
            <a:ext cx="2590800" cy="12192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65" name="Google Shape;165;p19"/>
          <p:cNvSpPr txBox="1"/>
          <p:nvPr/>
        </p:nvSpPr>
        <p:spPr>
          <a:xfrm>
            <a:off x="6248400" y="1435100"/>
            <a:ext cx="2286000" cy="736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3600">
                <a:solidFill>
                  <a:srgbClr val="1B2A4A"/>
                </a:solidFill>
                <a:latin typeface="Noto Sans KR"/>
                <a:ea typeface="Noto Sans KR"/>
                <a:cs typeface="Noto Sans KR"/>
                <a:sym typeface="Noto Sans KR"/>
              </a:rPr>
              <a:t>75만원</a:t>
            </a:r>
            <a:endParaRPr b="1" sz="3600">
              <a:solidFill>
                <a:srgbClr val="1B2A4A"/>
              </a:solidFill>
              <a:latin typeface="Noto Sans KR"/>
              <a:ea typeface="Noto Sans KR"/>
              <a:cs typeface="Noto Sans KR"/>
              <a:sym typeface="Noto Sans KR"/>
            </a:endParaRPr>
          </a:p>
        </p:txBody>
      </p:sp>
      <p:sp>
        <p:nvSpPr>
          <p:cNvPr id="166" name="Google Shape;166;p19"/>
          <p:cNvSpPr txBox="1"/>
          <p:nvPr/>
        </p:nvSpPr>
        <p:spPr>
          <a:xfrm>
            <a:off x="6248400" y="2159000"/>
            <a:ext cx="22860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잔액</a:t>
            </a:r>
            <a:endParaRPr sz="1500">
              <a:solidFill>
                <a:srgbClr val="5A6578"/>
              </a:solidFill>
              <a:latin typeface="Noto Sans KR"/>
              <a:ea typeface="Noto Sans KR"/>
              <a:cs typeface="Noto Sans KR"/>
              <a:sym typeface="Noto Sans KR"/>
            </a:endParaRPr>
          </a:p>
        </p:txBody>
      </p:sp>
      <p:sp>
        <p:nvSpPr>
          <p:cNvPr id="167" name="Google Shape;167;p19"/>
          <p:cNvSpPr txBox="1"/>
          <p:nvPr/>
        </p:nvSpPr>
        <p:spPr>
          <a:xfrm>
            <a:off x="508000" y="2844800"/>
            <a:ext cx="1524000" cy="50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수료 현황</a:t>
            </a:r>
            <a:endParaRPr b="1" sz="1600">
              <a:solidFill>
                <a:srgbClr val="1B2A4A"/>
              </a:solidFill>
              <a:latin typeface="Noto Sans KR"/>
              <a:ea typeface="Noto Sans KR"/>
              <a:cs typeface="Noto Sans KR"/>
              <a:sym typeface="Noto Sans KR"/>
            </a:endParaRPr>
          </a:p>
        </p:txBody>
      </p:sp>
      <p:sp>
        <p:nvSpPr>
          <p:cNvPr id="168" name="Google Shape;168;p19" title="수료"/>
          <p:cNvSpPr/>
          <p:nvPr/>
        </p:nvSpPr>
        <p:spPr>
          <a:xfrm>
            <a:off x="2159000" y="2946400"/>
            <a:ext cx="304800" cy="304800"/>
          </a:xfrm>
          <a:prstGeom prst="ellipse">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69" name="Google Shape;169;p19" title="수료"/>
          <p:cNvSpPr/>
          <p:nvPr/>
        </p:nvSpPr>
        <p:spPr>
          <a:xfrm>
            <a:off x="2590800" y="2946400"/>
            <a:ext cx="304800" cy="304800"/>
          </a:xfrm>
          <a:prstGeom prst="ellipse">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70" name="Google Shape;170;p19" title="수료"/>
          <p:cNvSpPr/>
          <p:nvPr/>
        </p:nvSpPr>
        <p:spPr>
          <a:xfrm>
            <a:off x="3022600" y="2946400"/>
            <a:ext cx="304800" cy="304800"/>
          </a:xfrm>
          <a:prstGeom prst="ellipse">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71" name="Google Shape;171;p19" title="수료"/>
          <p:cNvSpPr/>
          <p:nvPr/>
        </p:nvSpPr>
        <p:spPr>
          <a:xfrm>
            <a:off x="3454400" y="2946400"/>
            <a:ext cx="304800" cy="304800"/>
          </a:xfrm>
          <a:prstGeom prst="ellipse">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72" name="Google Shape;172;p19" title="수료"/>
          <p:cNvSpPr/>
          <p:nvPr/>
        </p:nvSpPr>
        <p:spPr>
          <a:xfrm>
            <a:off x="3886200" y="2946400"/>
            <a:ext cx="304800" cy="304800"/>
          </a:xfrm>
          <a:prstGeom prst="ellipse">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73" name="Google Shape;173;p19" title="수료"/>
          <p:cNvSpPr/>
          <p:nvPr/>
        </p:nvSpPr>
        <p:spPr>
          <a:xfrm>
            <a:off x="4318000" y="2946400"/>
            <a:ext cx="304800" cy="304800"/>
          </a:xfrm>
          <a:prstGeom prst="ellipse">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74" name="Google Shape;174;p19" title="수료"/>
          <p:cNvSpPr/>
          <p:nvPr/>
        </p:nvSpPr>
        <p:spPr>
          <a:xfrm>
            <a:off x="4749800" y="2946400"/>
            <a:ext cx="304800" cy="304800"/>
          </a:xfrm>
          <a:prstGeom prst="ellipse">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75" name="Google Shape;175;p19" title="수료"/>
          <p:cNvSpPr/>
          <p:nvPr/>
        </p:nvSpPr>
        <p:spPr>
          <a:xfrm>
            <a:off x="5181600" y="2946400"/>
            <a:ext cx="304800" cy="304800"/>
          </a:xfrm>
          <a:prstGeom prst="ellipse">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76" name="Google Shape;176;p19" title="수료"/>
          <p:cNvSpPr/>
          <p:nvPr/>
        </p:nvSpPr>
        <p:spPr>
          <a:xfrm>
            <a:off x="5613400" y="2946400"/>
            <a:ext cx="304800" cy="304800"/>
          </a:xfrm>
          <a:prstGeom prst="ellipse">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77" name="Google Shape;177;p19" title="미수료"/>
          <p:cNvSpPr/>
          <p:nvPr/>
        </p:nvSpPr>
        <p:spPr>
          <a:xfrm>
            <a:off x="6045200" y="2946400"/>
            <a:ext cx="304800" cy="304800"/>
          </a:xfrm>
          <a:prstGeom prst="ellipse">
            <a:avLst/>
          </a:prstGeom>
          <a:solidFill>
            <a:srgbClr val="BFC7D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78" name="Google Shape;178;p19" title="미수료"/>
          <p:cNvSpPr/>
          <p:nvPr/>
        </p:nvSpPr>
        <p:spPr>
          <a:xfrm>
            <a:off x="6477000" y="2946400"/>
            <a:ext cx="304800" cy="304800"/>
          </a:xfrm>
          <a:prstGeom prst="ellipse">
            <a:avLst/>
          </a:prstGeom>
          <a:solidFill>
            <a:srgbClr val="BFC7D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79" name="Google Shape;179;p19" title="미수료"/>
          <p:cNvSpPr/>
          <p:nvPr/>
        </p:nvSpPr>
        <p:spPr>
          <a:xfrm>
            <a:off x="6908800" y="2946400"/>
            <a:ext cx="304800" cy="304800"/>
          </a:xfrm>
          <a:prstGeom prst="ellipse">
            <a:avLst/>
          </a:prstGeom>
          <a:solidFill>
            <a:srgbClr val="BFC7D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80" name="Google Shape;180;p19"/>
          <p:cNvSpPr txBox="1"/>
          <p:nvPr/>
        </p:nvSpPr>
        <p:spPr>
          <a:xfrm>
            <a:off x="7416800" y="2844800"/>
            <a:ext cx="1219200" cy="50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1600">
                <a:solidFill>
                  <a:srgbClr val="0B7373"/>
                </a:solidFill>
                <a:latin typeface="Noto Sans KR"/>
                <a:ea typeface="Noto Sans KR"/>
                <a:cs typeface="Noto Sans KR"/>
                <a:sym typeface="Noto Sans KR"/>
              </a:rPr>
              <a:t>9 / 12명</a:t>
            </a:r>
            <a:endParaRPr b="1" sz="1600">
              <a:solidFill>
                <a:srgbClr val="0B7373"/>
              </a:solidFill>
              <a:latin typeface="Noto Sans KR"/>
              <a:ea typeface="Noto Sans KR"/>
              <a:cs typeface="Noto Sans KR"/>
              <a:sym typeface="Noto Sans KR"/>
            </a:endParaRPr>
          </a:p>
        </p:txBody>
      </p:sp>
      <p:sp>
        <p:nvSpPr>
          <p:cNvPr id="181" name="Google Shape;181;p19"/>
          <p:cNvSpPr txBox="1"/>
          <p:nvPr/>
        </p:nvSpPr>
        <p:spPr>
          <a:xfrm>
            <a:off x="508000" y="3556000"/>
            <a:ext cx="1524000" cy="50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예산 집행</a:t>
            </a:r>
            <a:endParaRPr b="1" sz="1600">
              <a:solidFill>
                <a:srgbClr val="1B2A4A"/>
              </a:solidFill>
              <a:latin typeface="Noto Sans KR"/>
              <a:ea typeface="Noto Sans KR"/>
              <a:cs typeface="Noto Sans KR"/>
              <a:sym typeface="Noto Sans KR"/>
            </a:endParaRPr>
          </a:p>
        </p:txBody>
      </p:sp>
      <p:sp>
        <p:nvSpPr>
          <p:cNvPr id="182" name="Google Shape;182;p19" title="예산 트랙_240"/>
          <p:cNvSpPr/>
          <p:nvPr/>
        </p:nvSpPr>
        <p:spPr>
          <a:xfrm>
            <a:off x="2159000" y="3632200"/>
            <a:ext cx="5181600" cy="355500"/>
          </a:xfrm>
          <a:prstGeom prst="rect">
            <a:avLst/>
          </a:prstGeom>
          <a:solidFill>
            <a:srgbClr val="DDE3E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183" name="Google Shape;183;p19" title="집행_165"/>
          <p:cNvSpPr/>
          <p:nvPr/>
        </p:nvSpPr>
        <p:spPr>
          <a:xfrm>
            <a:off x="2159000" y="3632200"/>
            <a:ext cx="3562200" cy="355500"/>
          </a:xfrm>
          <a:prstGeom prst="rect">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1300">
                <a:solidFill>
                  <a:srgbClr val="FFFFFF"/>
                </a:solidFill>
                <a:latin typeface="Noto Sans KR"/>
                <a:ea typeface="Noto Sans KR"/>
                <a:cs typeface="Noto Sans KR"/>
                <a:sym typeface="Noto Sans KR"/>
              </a:rPr>
              <a:t>집행 165만원</a:t>
            </a:r>
            <a:endParaRPr b="1" sz="1300">
              <a:solidFill>
                <a:srgbClr val="FFFFFF"/>
              </a:solidFill>
              <a:latin typeface="Noto Sans KR"/>
              <a:ea typeface="Noto Sans KR"/>
              <a:cs typeface="Noto Sans KR"/>
              <a:sym typeface="Noto Sans KR"/>
            </a:endParaRPr>
          </a:p>
        </p:txBody>
      </p:sp>
      <p:sp>
        <p:nvSpPr>
          <p:cNvPr id="184" name="Google Shape;184;p19"/>
          <p:cNvSpPr txBox="1"/>
          <p:nvPr/>
        </p:nvSpPr>
        <p:spPr>
          <a:xfrm>
            <a:off x="5721350" y="3632200"/>
            <a:ext cx="16191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300">
                <a:solidFill>
                  <a:srgbClr val="1B2A4A"/>
                </a:solidFill>
                <a:latin typeface="Noto Sans KR"/>
                <a:ea typeface="Noto Sans KR"/>
                <a:cs typeface="Noto Sans KR"/>
                <a:sym typeface="Noto Sans KR"/>
              </a:rPr>
              <a:t>잔액 75만원</a:t>
            </a:r>
            <a:endParaRPr b="1" sz="1300">
              <a:solidFill>
                <a:srgbClr val="1B2A4A"/>
              </a:solidFill>
              <a:latin typeface="Noto Sans KR"/>
              <a:ea typeface="Noto Sans KR"/>
              <a:cs typeface="Noto Sans KR"/>
              <a:sym typeface="Noto Sans KR"/>
            </a:endParaRPr>
          </a:p>
        </p:txBody>
      </p:sp>
      <p:sp>
        <p:nvSpPr>
          <p:cNvPr id="185" name="Google Shape;185;p19"/>
          <p:cNvSpPr txBox="1"/>
          <p:nvPr/>
        </p:nvSpPr>
        <p:spPr>
          <a:xfrm>
            <a:off x="7416800" y="3556000"/>
            <a:ext cx="1219200" cy="50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68.8%</a:t>
            </a:r>
            <a:endParaRPr b="1" sz="1600">
              <a:solidFill>
                <a:srgbClr val="1B2A4A"/>
              </a:solidFill>
              <a:latin typeface="Noto Sans KR"/>
              <a:ea typeface="Noto Sans KR"/>
              <a:cs typeface="Noto Sans KR"/>
              <a:sym typeface="Noto Sans KR"/>
            </a:endParaRPr>
          </a:p>
        </p:txBody>
      </p:sp>
      <p:sp>
        <p:nvSpPr>
          <p:cNvPr id="186" name="Google Shape;186;p19"/>
          <p:cNvSpPr txBox="1"/>
          <p:nvPr/>
        </p:nvSpPr>
        <p:spPr>
          <a:xfrm>
            <a:off x="508000" y="4368800"/>
            <a:ext cx="7620000" cy="406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ko" sz="1100">
                <a:solidFill>
                  <a:srgbClr val="5A6578"/>
                </a:solidFill>
                <a:latin typeface="Noto Sans KR"/>
                <a:ea typeface="Noto Sans KR"/>
                <a:cs typeface="Noto Sans KR"/>
                <a:sym typeface="Noto Sans KR"/>
              </a:rPr>
              <a:t>부록 · 가상 시나리오, 실제 성과 아님 · 수료율 9÷12, 집행률 165÷240(68.75%)</a:t>
            </a:r>
            <a:endParaRPr sz="1100">
              <a:solidFill>
                <a:srgbClr val="5A6578"/>
              </a:solidFill>
              <a:latin typeface="Noto Sans KR"/>
              <a:ea typeface="Noto Sans KR"/>
              <a:cs typeface="Noto Sans KR"/>
              <a:sym typeface="Noto Sans K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0"/>
          <p:cNvSpPr txBox="1"/>
          <p:nvPr>
            <p:ph type="title"/>
          </p:nvPr>
        </p:nvSpPr>
        <p:spPr>
          <a:xfrm>
            <a:off x="406400" y="533400"/>
            <a:ext cx="8331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대안 총비용 240만~288만원, 효과 미검증</a:t>
            </a:r>
            <a:endParaRPr/>
          </a:p>
        </p:txBody>
      </p:sp>
      <p:graphicFrame>
        <p:nvGraphicFramePr>
          <p:cNvPr id="192" name="Google Shape;192;p20"/>
          <p:cNvGraphicFramePr/>
          <p:nvPr/>
        </p:nvGraphicFramePr>
        <p:xfrm>
          <a:off x="508000" y="1422400"/>
          <a:ext cx="3000000" cy="3000000"/>
        </p:xfrm>
        <a:graphic>
          <a:graphicData uri="http://schemas.openxmlformats.org/drawingml/2006/table">
            <a:tbl>
              <a:tblPr>
                <a:noFill/>
                <a:tableStyleId>{E5EED769-E2DA-47C6-84D6-F7929764F129}</a:tableStyleId>
              </a:tblPr>
              <a:tblGrid>
                <a:gridCol w="2032000"/>
                <a:gridCol w="2032000"/>
                <a:gridCol w="2032000"/>
                <a:gridCol w="2032000"/>
              </a:tblGrid>
              <a:tr h="558800">
                <a:tc>
                  <a:txBody>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대안</a:t>
                      </a:r>
                      <a:endParaRPr b="1" sz="1600">
                        <a:solidFill>
                          <a:srgbClr val="1B2A4A"/>
                        </a:solidFill>
                        <a:latin typeface="Noto Sans KR"/>
                        <a:ea typeface="Noto Sans KR"/>
                        <a:cs typeface="Noto Sans KR"/>
                        <a:sym typeface="Noto Sans KR"/>
                      </a:endParaRPr>
                    </a:p>
                  </a:txBody>
                  <a:tcPr marT="91425" marB="91425" marR="91425" marL="91425" anchor="ctr"/>
                </a:tc>
                <a:tc>
                  <a:txBody>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가정</a:t>
                      </a:r>
                      <a:endParaRPr b="1" sz="1600">
                        <a:solidFill>
                          <a:srgbClr val="1B2A4A"/>
                        </a:solidFill>
                        <a:latin typeface="Noto Sans KR"/>
                        <a:ea typeface="Noto Sans KR"/>
                        <a:cs typeface="Noto Sans KR"/>
                        <a:sym typeface="Noto Sans KR"/>
                      </a:endParaRPr>
                    </a:p>
                  </a:txBody>
                  <a:tcPr marT="91425" marB="91425" marR="91425" marL="91425" anchor="ctr"/>
                </a:tc>
                <a:tc>
                  <a:txBody>
                    <a:bodyPr/>
                    <a:lstStyle/>
                    <a:p>
                      <a:pPr indent="0" lvl="0" marL="0" rtl="0" algn="r">
                        <a:spcBef>
                          <a:spcPts val="0"/>
                        </a:spcBef>
                        <a:spcAft>
                          <a:spcPts val="0"/>
                        </a:spcAft>
                        <a:buNone/>
                      </a:pPr>
                      <a:r>
                        <a:rPr b="1" lang="ko" sz="1600">
                          <a:solidFill>
                            <a:srgbClr val="1B2A4A"/>
                          </a:solidFill>
                          <a:latin typeface="Noto Sans KR"/>
                          <a:ea typeface="Noto Sans KR"/>
                          <a:cs typeface="Noto Sans KR"/>
                          <a:sym typeface="Noto Sans KR"/>
                        </a:rPr>
                        <a:t>총비용</a:t>
                      </a:r>
                      <a:endParaRPr b="1" sz="1600">
                        <a:solidFill>
                          <a:srgbClr val="1B2A4A"/>
                        </a:solidFill>
                        <a:latin typeface="Noto Sans KR"/>
                        <a:ea typeface="Noto Sans KR"/>
                        <a:cs typeface="Noto Sans KR"/>
                        <a:sym typeface="Noto Sans KR"/>
                      </a:endParaRPr>
                    </a:p>
                  </a:txBody>
                  <a:tcPr marT="91425" marB="91425" marR="91425" marL="91425" anchor="ctr"/>
                </a:tc>
                <a:tc>
                  <a:txBody>
                    <a:bodyPr/>
                    <a:lstStyle/>
                    <a:p>
                      <a:pPr indent="0" lvl="0" marL="0" rtl="0" algn="r">
                        <a:spcBef>
                          <a:spcPts val="0"/>
                        </a:spcBef>
                        <a:spcAft>
                          <a:spcPts val="0"/>
                        </a:spcAft>
                        <a:buNone/>
                      </a:pPr>
                      <a:r>
                        <a:rPr b="1" lang="ko" sz="1600">
                          <a:solidFill>
                            <a:srgbClr val="1B2A4A"/>
                          </a:solidFill>
                          <a:latin typeface="Noto Sans KR"/>
                          <a:ea typeface="Noto Sans KR"/>
                          <a:cs typeface="Noto Sans KR"/>
                          <a:sym typeface="Noto Sans KR"/>
                        </a:rPr>
                        <a:t>기본안 대비</a:t>
                      </a:r>
                      <a:endParaRPr b="1" sz="1600">
                        <a:solidFill>
                          <a:srgbClr val="1B2A4A"/>
                        </a:solidFill>
                        <a:latin typeface="Noto Sans KR"/>
                        <a:ea typeface="Noto Sans KR"/>
                        <a:cs typeface="Noto Sans KR"/>
                        <a:sym typeface="Noto Sans KR"/>
                      </a:endParaRPr>
                    </a:p>
                  </a:txBody>
                  <a:tcPr marT="91425" marB="91425" marR="91425" marL="91425" anchor="ctr"/>
                </a:tc>
              </a:tr>
              <a:tr h="558800">
                <a:tc>
                  <a:txBody>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기본안</a:t>
                      </a:r>
                      <a:endParaRPr b="1" sz="1600">
                        <a:solidFill>
                          <a:srgbClr val="1B2A4A"/>
                        </a:solidFill>
                        <a:latin typeface="Noto Sans KR"/>
                        <a:ea typeface="Noto Sans KR"/>
                        <a:cs typeface="Noto Sans KR"/>
                        <a:sym typeface="Noto Sans KR"/>
                      </a:endParaRPr>
                    </a:p>
                  </a:txBody>
                  <a:tcPr marT="91425" marB="91425" marR="91425" marL="91425" anchor="ctr">
                    <a:solidFill>
                      <a:srgbClr val="E3F4F4"/>
                    </a:solidFill>
                  </a:tcPr>
                </a:tc>
                <a:tc>
                  <a:txBody>
                    <a:bodyPr/>
                    <a:lstStyle/>
                    <a:p>
                      <a:pPr indent="0" lvl="0" marL="0" rtl="0" algn="l">
                        <a:spcBef>
                          <a:spcPts val="0"/>
                        </a:spcBef>
                        <a:spcAft>
                          <a:spcPts val="0"/>
                        </a:spcAft>
                        <a:buNone/>
                      </a:pPr>
                      <a:r>
                        <a:rPr lang="ko" sz="1600">
                          <a:solidFill>
                            <a:srgbClr val="1B2A4A"/>
                          </a:solidFill>
                          <a:latin typeface="Noto Sans KR"/>
                          <a:ea typeface="Noto Sans KR"/>
                          <a:cs typeface="Noto Sans KR"/>
                          <a:sym typeface="Noto Sans KR"/>
                        </a:rPr>
                        <a:t>기본 단가 · 12명</a:t>
                      </a:r>
                      <a:endParaRPr sz="1600">
                        <a:solidFill>
                          <a:srgbClr val="1B2A4A"/>
                        </a:solidFill>
                        <a:latin typeface="Noto Sans KR"/>
                        <a:ea typeface="Noto Sans KR"/>
                        <a:cs typeface="Noto Sans KR"/>
                        <a:sym typeface="Noto Sans KR"/>
                      </a:endParaRPr>
                    </a:p>
                  </a:txBody>
                  <a:tcPr marT="91425" marB="91425" marR="91425" marL="91425" anchor="ctr">
                    <a:solidFill>
                      <a:srgbClr val="E3F4F4"/>
                    </a:solidFill>
                  </a:tcPr>
                </a:tc>
                <a:tc>
                  <a:txBody>
                    <a:bodyPr/>
                    <a:lstStyle/>
                    <a:p>
                      <a:pPr indent="0" lvl="0" marL="0" rtl="0" algn="r">
                        <a:spcBef>
                          <a:spcPts val="0"/>
                        </a:spcBef>
                        <a:spcAft>
                          <a:spcPts val="0"/>
                        </a:spcAft>
                        <a:buNone/>
                      </a:pPr>
                      <a:r>
                        <a:rPr lang="ko" sz="1600">
                          <a:solidFill>
                            <a:srgbClr val="1B2A4A"/>
                          </a:solidFill>
                          <a:latin typeface="Noto Sans KR"/>
                          <a:ea typeface="Noto Sans KR"/>
                          <a:cs typeface="Noto Sans KR"/>
                          <a:sym typeface="Noto Sans KR"/>
                        </a:rPr>
                        <a:t>240만원</a:t>
                      </a:r>
                      <a:endParaRPr sz="1600">
                        <a:solidFill>
                          <a:srgbClr val="1B2A4A"/>
                        </a:solidFill>
                        <a:latin typeface="Noto Sans KR"/>
                        <a:ea typeface="Noto Sans KR"/>
                        <a:cs typeface="Noto Sans KR"/>
                        <a:sym typeface="Noto Sans KR"/>
                      </a:endParaRPr>
                    </a:p>
                  </a:txBody>
                  <a:tcPr marT="91425" marB="91425" marR="91425" marL="91425" anchor="ctr">
                    <a:solidFill>
                      <a:srgbClr val="E3F4F4"/>
                    </a:solidFill>
                  </a:tcPr>
                </a:tc>
                <a:tc>
                  <a:txBody>
                    <a:bodyPr/>
                    <a:lstStyle/>
                    <a:p>
                      <a:pPr indent="0" lvl="0" marL="0" rtl="0" algn="r">
                        <a:spcBef>
                          <a:spcPts val="0"/>
                        </a:spcBef>
                        <a:spcAft>
                          <a:spcPts val="0"/>
                        </a:spcAft>
                        <a:buNone/>
                      </a:pPr>
                      <a:r>
                        <a:rPr lang="ko" sz="1600">
                          <a:solidFill>
                            <a:srgbClr val="1B2A4A"/>
                          </a:solidFill>
                          <a:latin typeface="Noto Sans KR"/>
                          <a:ea typeface="Noto Sans KR"/>
                          <a:cs typeface="Noto Sans KR"/>
                          <a:sym typeface="Noto Sans KR"/>
                        </a:rPr>
                        <a:t>–</a:t>
                      </a:r>
                      <a:endParaRPr sz="1600">
                        <a:solidFill>
                          <a:srgbClr val="1B2A4A"/>
                        </a:solidFill>
                        <a:latin typeface="Noto Sans KR"/>
                        <a:ea typeface="Noto Sans KR"/>
                        <a:cs typeface="Noto Sans KR"/>
                        <a:sym typeface="Noto Sans KR"/>
                      </a:endParaRPr>
                    </a:p>
                  </a:txBody>
                  <a:tcPr marT="91425" marB="91425" marR="91425" marL="91425" anchor="ctr">
                    <a:solidFill>
                      <a:srgbClr val="E3F4F4"/>
                    </a:solidFill>
                  </a:tcPr>
                </a:tc>
              </a:tr>
              <a:tr h="558800">
                <a:tc>
                  <a:txBody>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단가 10% 상승</a:t>
                      </a:r>
                      <a:endParaRPr b="1" sz="1600">
                        <a:solidFill>
                          <a:srgbClr val="1B2A4A"/>
                        </a:solidFill>
                        <a:latin typeface="Noto Sans KR"/>
                        <a:ea typeface="Noto Sans KR"/>
                        <a:cs typeface="Noto Sans KR"/>
                        <a:sym typeface="Noto Sans KR"/>
                      </a:endParaRPr>
                    </a:p>
                  </a:txBody>
                  <a:tcPr marT="91425" marB="91425" marR="91425" marL="91425" anchor="ctr"/>
                </a:tc>
                <a:tc>
                  <a:txBody>
                    <a:bodyPr/>
                    <a:lstStyle/>
                    <a:p>
                      <a:pPr indent="0" lvl="0" marL="0" rtl="0" algn="l">
                        <a:spcBef>
                          <a:spcPts val="0"/>
                        </a:spcBef>
                        <a:spcAft>
                          <a:spcPts val="0"/>
                        </a:spcAft>
                        <a:buNone/>
                      </a:pPr>
                      <a:r>
                        <a:rPr lang="ko" sz="1600">
                          <a:solidFill>
                            <a:srgbClr val="1B2A4A"/>
                          </a:solidFill>
                          <a:latin typeface="Noto Sans KR"/>
                          <a:ea typeface="Noto Sans KR"/>
                          <a:cs typeface="Noto Sans KR"/>
                          <a:sym typeface="Noto Sans KR"/>
                        </a:rPr>
                        <a:t>단가 ×1.1 · 12명</a:t>
                      </a:r>
                      <a:endParaRPr sz="1600">
                        <a:solidFill>
                          <a:srgbClr val="1B2A4A"/>
                        </a:solidFill>
                        <a:latin typeface="Noto Sans KR"/>
                        <a:ea typeface="Noto Sans KR"/>
                        <a:cs typeface="Noto Sans KR"/>
                        <a:sym typeface="Noto Sans KR"/>
                      </a:endParaRPr>
                    </a:p>
                  </a:txBody>
                  <a:tcPr marT="91425" marB="91425" marR="91425" marL="91425" anchor="ctr"/>
                </a:tc>
                <a:tc>
                  <a:txBody>
                    <a:bodyPr/>
                    <a:lstStyle/>
                    <a:p>
                      <a:pPr indent="0" lvl="0" marL="0" rtl="0" algn="r">
                        <a:spcBef>
                          <a:spcPts val="0"/>
                        </a:spcBef>
                        <a:spcAft>
                          <a:spcPts val="0"/>
                        </a:spcAft>
                        <a:buNone/>
                      </a:pPr>
                      <a:r>
                        <a:rPr lang="ko" sz="1600">
                          <a:solidFill>
                            <a:srgbClr val="1B2A4A"/>
                          </a:solidFill>
                          <a:latin typeface="Noto Sans KR"/>
                          <a:ea typeface="Noto Sans KR"/>
                          <a:cs typeface="Noto Sans KR"/>
                          <a:sym typeface="Noto Sans KR"/>
                        </a:rPr>
                        <a:t>264만원</a:t>
                      </a:r>
                      <a:endParaRPr sz="1600">
                        <a:solidFill>
                          <a:srgbClr val="1B2A4A"/>
                        </a:solidFill>
                        <a:latin typeface="Noto Sans KR"/>
                        <a:ea typeface="Noto Sans KR"/>
                        <a:cs typeface="Noto Sans KR"/>
                        <a:sym typeface="Noto Sans KR"/>
                      </a:endParaRPr>
                    </a:p>
                  </a:txBody>
                  <a:tcPr marT="91425" marB="91425" marR="91425" marL="91425" anchor="ctr"/>
                </a:tc>
                <a:tc>
                  <a:txBody>
                    <a:bodyPr/>
                    <a:lstStyle/>
                    <a:p>
                      <a:pPr indent="0" lvl="0" marL="0" rtl="0" algn="r">
                        <a:spcBef>
                          <a:spcPts val="0"/>
                        </a:spcBef>
                        <a:spcAft>
                          <a:spcPts val="0"/>
                        </a:spcAft>
                        <a:buNone/>
                      </a:pPr>
                      <a:r>
                        <a:rPr lang="ko" sz="1600">
                          <a:solidFill>
                            <a:srgbClr val="1B2A4A"/>
                          </a:solidFill>
                          <a:latin typeface="Noto Sans KR"/>
                          <a:ea typeface="Noto Sans KR"/>
                          <a:cs typeface="Noto Sans KR"/>
                          <a:sym typeface="Noto Sans KR"/>
                        </a:rPr>
                        <a:t>+24만원</a:t>
                      </a:r>
                      <a:endParaRPr sz="1600">
                        <a:solidFill>
                          <a:srgbClr val="1B2A4A"/>
                        </a:solidFill>
                        <a:latin typeface="Noto Sans KR"/>
                        <a:ea typeface="Noto Sans KR"/>
                        <a:cs typeface="Noto Sans KR"/>
                        <a:sym typeface="Noto Sans KR"/>
                      </a:endParaRPr>
                    </a:p>
                  </a:txBody>
                  <a:tcPr marT="91425" marB="91425" marR="91425" marL="91425" anchor="ctr"/>
                </a:tc>
              </a:tr>
              <a:tr h="558800">
                <a:tc>
                  <a:txBody>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인원 20% 증가</a:t>
                      </a:r>
                      <a:endParaRPr b="1" sz="1600">
                        <a:solidFill>
                          <a:srgbClr val="1B2A4A"/>
                        </a:solidFill>
                        <a:latin typeface="Noto Sans KR"/>
                        <a:ea typeface="Noto Sans KR"/>
                        <a:cs typeface="Noto Sans KR"/>
                        <a:sym typeface="Noto Sans KR"/>
                      </a:endParaRPr>
                    </a:p>
                  </a:txBody>
                  <a:tcPr marT="91425" marB="91425" marR="91425" marL="91425" anchor="ctr"/>
                </a:tc>
                <a:tc>
                  <a:txBody>
                    <a:bodyPr/>
                    <a:lstStyle/>
                    <a:p>
                      <a:pPr indent="0" lvl="0" marL="0" rtl="0" algn="l">
                        <a:spcBef>
                          <a:spcPts val="0"/>
                        </a:spcBef>
                        <a:spcAft>
                          <a:spcPts val="0"/>
                        </a:spcAft>
                        <a:buNone/>
                      </a:pPr>
                      <a:r>
                        <a:rPr lang="ko" sz="1600">
                          <a:solidFill>
                            <a:srgbClr val="1B2A4A"/>
                          </a:solidFill>
                          <a:latin typeface="Noto Sans KR"/>
                          <a:ea typeface="Noto Sans KR"/>
                          <a:cs typeface="Noto Sans KR"/>
                          <a:sym typeface="Noto Sans KR"/>
                        </a:rPr>
                        <a:t>기본 단가 · 인원 ×1.2</a:t>
                      </a:r>
                      <a:endParaRPr sz="1600">
                        <a:solidFill>
                          <a:srgbClr val="1B2A4A"/>
                        </a:solidFill>
                        <a:latin typeface="Noto Sans KR"/>
                        <a:ea typeface="Noto Sans KR"/>
                        <a:cs typeface="Noto Sans KR"/>
                        <a:sym typeface="Noto Sans KR"/>
                      </a:endParaRPr>
                    </a:p>
                  </a:txBody>
                  <a:tcPr marT="91425" marB="91425" marR="91425" marL="91425" anchor="ctr"/>
                </a:tc>
                <a:tc>
                  <a:txBody>
                    <a:bodyPr/>
                    <a:lstStyle/>
                    <a:p>
                      <a:pPr indent="0" lvl="0" marL="0" rtl="0" algn="r">
                        <a:spcBef>
                          <a:spcPts val="0"/>
                        </a:spcBef>
                        <a:spcAft>
                          <a:spcPts val="0"/>
                        </a:spcAft>
                        <a:buNone/>
                      </a:pPr>
                      <a:r>
                        <a:rPr lang="ko" sz="1600">
                          <a:solidFill>
                            <a:srgbClr val="1B2A4A"/>
                          </a:solidFill>
                          <a:latin typeface="Noto Sans KR"/>
                          <a:ea typeface="Noto Sans KR"/>
                          <a:cs typeface="Noto Sans KR"/>
                          <a:sym typeface="Noto Sans KR"/>
                        </a:rPr>
                        <a:t>288만원</a:t>
                      </a:r>
                      <a:endParaRPr sz="1600">
                        <a:solidFill>
                          <a:srgbClr val="1B2A4A"/>
                        </a:solidFill>
                        <a:latin typeface="Noto Sans KR"/>
                        <a:ea typeface="Noto Sans KR"/>
                        <a:cs typeface="Noto Sans KR"/>
                        <a:sym typeface="Noto Sans KR"/>
                      </a:endParaRPr>
                    </a:p>
                  </a:txBody>
                  <a:tcPr marT="91425" marB="91425" marR="91425" marL="91425" anchor="ctr"/>
                </a:tc>
                <a:tc>
                  <a:txBody>
                    <a:bodyPr/>
                    <a:lstStyle/>
                    <a:p>
                      <a:pPr indent="0" lvl="0" marL="0" rtl="0" algn="r">
                        <a:spcBef>
                          <a:spcPts val="0"/>
                        </a:spcBef>
                        <a:spcAft>
                          <a:spcPts val="0"/>
                        </a:spcAft>
                        <a:buNone/>
                      </a:pPr>
                      <a:r>
                        <a:rPr lang="ko" sz="1600">
                          <a:solidFill>
                            <a:srgbClr val="1B2A4A"/>
                          </a:solidFill>
                          <a:latin typeface="Noto Sans KR"/>
                          <a:ea typeface="Noto Sans KR"/>
                          <a:cs typeface="Noto Sans KR"/>
                          <a:sym typeface="Noto Sans KR"/>
                        </a:rPr>
                        <a:t>+48만원</a:t>
                      </a:r>
                      <a:endParaRPr sz="1600">
                        <a:solidFill>
                          <a:srgbClr val="1B2A4A"/>
                        </a:solidFill>
                        <a:latin typeface="Noto Sans KR"/>
                        <a:ea typeface="Noto Sans KR"/>
                        <a:cs typeface="Noto Sans KR"/>
                        <a:sym typeface="Noto Sans KR"/>
                      </a:endParaRPr>
                    </a:p>
                  </a:txBody>
                  <a:tcPr marT="91425" marB="91425" marR="91425" marL="91425" anchor="ctr"/>
                </a:tc>
              </a:tr>
            </a:tbl>
          </a:graphicData>
        </a:graphic>
      </p:graphicFrame>
      <p:sp>
        <p:nvSpPr>
          <p:cNvPr id="193" name="Google Shape;193;p20"/>
          <p:cNvSpPr/>
          <p:nvPr/>
        </p:nvSpPr>
        <p:spPr>
          <a:xfrm>
            <a:off x="508000" y="3810000"/>
            <a:ext cx="8127900" cy="4572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1500">
                <a:solidFill>
                  <a:srgbClr val="1B2A4A"/>
                </a:solidFill>
                <a:latin typeface="Noto Sans KR"/>
                <a:ea typeface="Noto Sans KR"/>
                <a:cs typeface="Noto Sans KR"/>
                <a:sym typeface="Noto Sans KR"/>
              </a:rPr>
              <a:t>세 대안은 서로 독립된 가정이며, 비용효과를 검증한 결과가 아닙니다</a:t>
            </a:r>
            <a:endParaRPr b="1" sz="1500">
              <a:solidFill>
                <a:srgbClr val="1B2A4A"/>
              </a:solidFill>
              <a:latin typeface="Noto Sans KR"/>
              <a:ea typeface="Noto Sans KR"/>
              <a:cs typeface="Noto Sans KR"/>
              <a:sym typeface="Noto Sans KR"/>
            </a:endParaRPr>
          </a:p>
        </p:txBody>
      </p:sp>
      <p:sp>
        <p:nvSpPr>
          <p:cNvPr id="194" name="Google Shape;194;p20"/>
          <p:cNvSpPr txBox="1"/>
          <p:nvPr/>
        </p:nvSpPr>
        <p:spPr>
          <a:xfrm>
            <a:off x="508000" y="4368800"/>
            <a:ext cx="7620000" cy="406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ko" sz="1100">
                <a:solidFill>
                  <a:srgbClr val="5A6578"/>
                </a:solidFill>
                <a:latin typeface="Noto Sans KR"/>
                <a:ea typeface="Noto Sans KR"/>
                <a:cs typeface="Noto Sans KR"/>
                <a:sym typeface="Noto Sans KR"/>
              </a:rPr>
              <a:t>부록 · 가상 시나리오, 실제 성과 아님 · 인원 ×1.2는 산술상 14.4명</a:t>
            </a:r>
            <a:endParaRPr sz="1100">
              <a:solidFill>
                <a:srgbClr val="5A6578"/>
              </a:solidFill>
              <a:latin typeface="Noto Sans KR"/>
              <a:ea typeface="Noto Sans KR"/>
              <a:cs typeface="Noto Sans KR"/>
              <a:sym typeface="Noto Sans K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1"/>
          <p:cNvSpPr txBox="1"/>
          <p:nvPr>
            <p:ph type="title"/>
          </p:nvPr>
        </p:nvSpPr>
        <p:spPr>
          <a:xfrm>
            <a:off x="406400" y="533400"/>
            <a:ext cx="8331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4단계 연결: 학습목표에서 사례수집까지</a:t>
            </a:r>
            <a:endParaRPr/>
          </a:p>
        </p:txBody>
      </p:sp>
      <p:sp>
        <p:nvSpPr>
          <p:cNvPr id="200" name="Google Shape;200;p21"/>
          <p:cNvSpPr/>
          <p:nvPr/>
        </p:nvSpPr>
        <p:spPr>
          <a:xfrm>
            <a:off x="508000" y="1524000"/>
            <a:ext cx="1854300" cy="812700"/>
          </a:xfrm>
          <a:prstGeom prst="roundRect">
            <a:avLst>
              <a:gd fmla="val 16667" name="adj"/>
            </a:avLst>
          </a:prstGeom>
          <a:solidFill>
            <a:srgbClr val="1B2A4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600">
                <a:solidFill>
                  <a:srgbClr val="FFFFFF"/>
                </a:solidFill>
                <a:latin typeface="Noto Sans KR"/>
                <a:ea typeface="Noto Sans KR"/>
                <a:cs typeface="Noto Sans KR"/>
                <a:sym typeface="Noto Sans KR"/>
              </a:rPr>
              <a:t>학습목표</a:t>
            </a:r>
            <a:endParaRPr b="1" sz="1600">
              <a:solidFill>
                <a:srgbClr val="FFFFFF"/>
              </a:solidFill>
              <a:latin typeface="Noto Sans KR"/>
              <a:ea typeface="Noto Sans KR"/>
              <a:cs typeface="Noto Sans KR"/>
              <a:sym typeface="Noto Sans KR"/>
            </a:endParaRPr>
          </a:p>
        </p:txBody>
      </p:sp>
      <p:cxnSp>
        <p:nvCxnSpPr>
          <p:cNvPr id="201" name="Google Shape;201;p21"/>
          <p:cNvCxnSpPr/>
          <p:nvPr/>
        </p:nvCxnSpPr>
        <p:spPr>
          <a:xfrm>
            <a:off x="2387600" y="1930400"/>
            <a:ext cx="177900" cy="0"/>
          </a:xfrm>
          <a:prstGeom prst="straightConnector1">
            <a:avLst/>
          </a:prstGeom>
          <a:noFill/>
          <a:ln cap="flat" cmpd="sng" w="25400">
            <a:solidFill>
              <a:srgbClr val="8A94A6"/>
            </a:solidFill>
            <a:prstDash val="solid"/>
            <a:round/>
            <a:headEnd len="med" w="med" type="none"/>
            <a:tailEnd len="med" w="med" type="triangle"/>
          </a:ln>
        </p:spPr>
      </p:cxnSp>
      <p:sp>
        <p:nvSpPr>
          <p:cNvPr id="202" name="Google Shape;202;p21"/>
          <p:cNvSpPr/>
          <p:nvPr/>
        </p:nvSpPr>
        <p:spPr>
          <a:xfrm>
            <a:off x="508000" y="2514600"/>
            <a:ext cx="1854300" cy="16764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203" name="Google Shape;203;p21"/>
          <p:cNvSpPr txBox="1"/>
          <p:nvPr/>
        </p:nvSpPr>
        <p:spPr>
          <a:xfrm>
            <a:off x="635000" y="2590800"/>
            <a:ext cx="1600200" cy="3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300">
                <a:solidFill>
                  <a:srgbClr val="5A6578"/>
                </a:solidFill>
                <a:latin typeface="Noto Sans KR"/>
                <a:ea typeface="Noto Sans KR"/>
                <a:cs typeface="Noto Sans KR"/>
                <a:sym typeface="Noto Sans KR"/>
              </a:rPr>
              <a:t>담당</a:t>
            </a:r>
            <a:endParaRPr sz="1300">
              <a:solidFill>
                <a:srgbClr val="5A6578"/>
              </a:solidFill>
              <a:latin typeface="Noto Sans KR"/>
              <a:ea typeface="Noto Sans KR"/>
              <a:cs typeface="Noto Sans KR"/>
              <a:sym typeface="Noto Sans KR"/>
            </a:endParaRPr>
          </a:p>
        </p:txBody>
      </p:sp>
      <p:sp>
        <p:nvSpPr>
          <p:cNvPr id="204" name="Google Shape;204;p21"/>
          <p:cNvSpPr txBox="1"/>
          <p:nvPr/>
        </p:nvSpPr>
        <p:spPr>
          <a:xfrm>
            <a:off x="635000" y="2921000"/>
            <a:ext cx="16002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HRD 담당자</a:t>
            </a:r>
            <a:endParaRPr b="1" sz="1600">
              <a:solidFill>
                <a:srgbClr val="1B2A4A"/>
              </a:solidFill>
              <a:latin typeface="Noto Sans KR"/>
              <a:ea typeface="Noto Sans KR"/>
              <a:cs typeface="Noto Sans KR"/>
              <a:sym typeface="Noto Sans KR"/>
            </a:endParaRPr>
          </a:p>
        </p:txBody>
      </p:sp>
      <p:sp>
        <p:nvSpPr>
          <p:cNvPr id="205" name="Google Shape;205;p21"/>
          <p:cNvSpPr txBox="1"/>
          <p:nvPr/>
        </p:nvSpPr>
        <p:spPr>
          <a:xfrm>
            <a:off x="635000" y="3632200"/>
            <a:ext cx="1600200" cy="5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a:solidFill>
                  <a:srgbClr val="5A6578"/>
                </a:solidFill>
                <a:latin typeface="Noto Sans KR"/>
                <a:ea typeface="Noto Sans KR"/>
                <a:cs typeface="Noto Sans KR"/>
                <a:sym typeface="Noto Sans KR"/>
              </a:rPr>
              <a:t>행동 목표 정의</a:t>
            </a:r>
            <a:endParaRPr>
              <a:solidFill>
                <a:srgbClr val="5A6578"/>
              </a:solidFill>
              <a:latin typeface="Noto Sans KR"/>
              <a:ea typeface="Noto Sans KR"/>
              <a:cs typeface="Noto Sans KR"/>
              <a:sym typeface="Noto Sans KR"/>
            </a:endParaRPr>
          </a:p>
        </p:txBody>
      </p:sp>
      <p:sp>
        <p:nvSpPr>
          <p:cNvPr id="206" name="Google Shape;206;p21"/>
          <p:cNvSpPr/>
          <p:nvPr/>
        </p:nvSpPr>
        <p:spPr>
          <a:xfrm>
            <a:off x="2590800" y="1524000"/>
            <a:ext cx="1854300" cy="812700"/>
          </a:xfrm>
          <a:prstGeom prst="roundRect">
            <a:avLst>
              <a:gd fmla="val 16667" name="adj"/>
            </a:avLst>
          </a:prstGeom>
          <a:solidFill>
            <a:srgbClr val="1B2A4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600">
                <a:solidFill>
                  <a:srgbClr val="FFFFFF"/>
                </a:solidFill>
                <a:latin typeface="Noto Sans KR"/>
                <a:ea typeface="Noto Sans KR"/>
                <a:cs typeface="Noto Sans KR"/>
                <a:sym typeface="Noto Sans KR"/>
              </a:rPr>
              <a:t>역할연습</a:t>
            </a:r>
            <a:endParaRPr b="1" sz="1600">
              <a:solidFill>
                <a:srgbClr val="FFFFFF"/>
              </a:solidFill>
              <a:latin typeface="Noto Sans KR"/>
              <a:ea typeface="Noto Sans KR"/>
              <a:cs typeface="Noto Sans KR"/>
              <a:sym typeface="Noto Sans KR"/>
            </a:endParaRPr>
          </a:p>
        </p:txBody>
      </p:sp>
      <p:cxnSp>
        <p:nvCxnSpPr>
          <p:cNvPr id="207" name="Google Shape;207;p21"/>
          <p:cNvCxnSpPr/>
          <p:nvPr/>
        </p:nvCxnSpPr>
        <p:spPr>
          <a:xfrm>
            <a:off x="4470400" y="1930400"/>
            <a:ext cx="177900" cy="0"/>
          </a:xfrm>
          <a:prstGeom prst="straightConnector1">
            <a:avLst/>
          </a:prstGeom>
          <a:noFill/>
          <a:ln cap="flat" cmpd="sng" w="25400">
            <a:solidFill>
              <a:srgbClr val="8A94A6"/>
            </a:solidFill>
            <a:prstDash val="solid"/>
            <a:round/>
            <a:headEnd len="med" w="med" type="none"/>
            <a:tailEnd len="med" w="med" type="triangle"/>
          </a:ln>
        </p:spPr>
      </p:cxnSp>
      <p:sp>
        <p:nvSpPr>
          <p:cNvPr id="208" name="Google Shape;208;p21"/>
          <p:cNvSpPr/>
          <p:nvPr/>
        </p:nvSpPr>
        <p:spPr>
          <a:xfrm>
            <a:off x="2590800" y="2514600"/>
            <a:ext cx="1854300" cy="16764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209" name="Google Shape;209;p21"/>
          <p:cNvSpPr txBox="1"/>
          <p:nvPr/>
        </p:nvSpPr>
        <p:spPr>
          <a:xfrm>
            <a:off x="2717800" y="2590800"/>
            <a:ext cx="1600200" cy="3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300">
                <a:solidFill>
                  <a:srgbClr val="5A6578"/>
                </a:solidFill>
                <a:latin typeface="Noto Sans KR"/>
                <a:ea typeface="Noto Sans KR"/>
                <a:cs typeface="Noto Sans KR"/>
                <a:sym typeface="Noto Sans KR"/>
              </a:rPr>
              <a:t>담당</a:t>
            </a:r>
            <a:endParaRPr sz="1300">
              <a:solidFill>
                <a:srgbClr val="5A6578"/>
              </a:solidFill>
              <a:latin typeface="Noto Sans KR"/>
              <a:ea typeface="Noto Sans KR"/>
              <a:cs typeface="Noto Sans KR"/>
              <a:sym typeface="Noto Sans KR"/>
            </a:endParaRPr>
          </a:p>
        </p:txBody>
      </p:sp>
      <p:sp>
        <p:nvSpPr>
          <p:cNvPr id="210" name="Google Shape;210;p21"/>
          <p:cNvSpPr txBox="1"/>
          <p:nvPr/>
        </p:nvSpPr>
        <p:spPr>
          <a:xfrm>
            <a:off x="2717800" y="2921000"/>
            <a:ext cx="16002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강사</a:t>
            </a:r>
            <a:endParaRPr b="1" sz="1600">
              <a:solidFill>
                <a:srgbClr val="1B2A4A"/>
              </a:solidFill>
              <a:latin typeface="Noto Sans KR"/>
              <a:ea typeface="Noto Sans KR"/>
              <a:cs typeface="Noto Sans KR"/>
              <a:sym typeface="Noto Sans KR"/>
            </a:endParaRPr>
          </a:p>
        </p:txBody>
      </p:sp>
      <p:sp>
        <p:nvSpPr>
          <p:cNvPr id="211" name="Google Shape;211;p21"/>
          <p:cNvSpPr txBox="1"/>
          <p:nvPr/>
        </p:nvSpPr>
        <p:spPr>
          <a:xfrm>
            <a:off x="2717800" y="3632200"/>
            <a:ext cx="1600200" cy="5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a:solidFill>
                  <a:srgbClr val="5A6578"/>
                </a:solidFill>
                <a:latin typeface="Noto Sans KR"/>
                <a:ea typeface="Noto Sans KR"/>
                <a:cs typeface="Noto Sans KR"/>
                <a:sym typeface="Noto Sans KR"/>
              </a:rPr>
              <a:t>실습 시나리오 운영</a:t>
            </a:r>
            <a:endParaRPr>
              <a:solidFill>
                <a:srgbClr val="5A6578"/>
              </a:solidFill>
              <a:latin typeface="Noto Sans KR"/>
              <a:ea typeface="Noto Sans KR"/>
              <a:cs typeface="Noto Sans KR"/>
              <a:sym typeface="Noto Sans KR"/>
            </a:endParaRPr>
          </a:p>
        </p:txBody>
      </p:sp>
      <p:sp>
        <p:nvSpPr>
          <p:cNvPr id="212" name="Google Shape;212;p21"/>
          <p:cNvSpPr/>
          <p:nvPr/>
        </p:nvSpPr>
        <p:spPr>
          <a:xfrm>
            <a:off x="4673600" y="1524000"/>
            <a:ext cx="1854300" cy="812700"/>
          </a:xfrm>
          <a:prstGeom prst="roundRect">
            <a:avLst>
              <a:gd fmla="val 16667" name="adj"/>
            </a:avLst>
          </a:prstGeom>
          <a:solidFill>
            <a:srgbClr val="1B2A4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600">
                <a:solidFill>
                  <a:srgbClr val="FFFFFF"/>
                </a:solidFill>
                <a:latin typeface="Noto Sans KR"/>
                <a:ea typeface="Noto Sans KR"/>
                <a:cs typeface="Noto Sans KR"/>
                <a:sym typeface="Noto Sans KR"/>
              </a:rPr>
              <a:t>행동평가</a:t>
            </a:r>
            <a:endParaRPr b="1" sz="1600">
              <a:solidFill>
                <a:srgbClr val="FFFFFF"/>
              </a:solidFill>
              <a:latin typeface="Noto Sans KR"/>
              <a:ea typeface="Noto Sans KR"/>
              <a:cs typeface="Noto Sans KR"/>
              <a:sym typeface="Noto Sans KR"/>
            </a:endParaRPr>
          </a:p>
        </p:txBody>
      </p:sp>
      <p:cxnSp>
        <p:nvCxnSpPr>
          <p:cNvPr id="213" name="Google Shape;213;p21"/>
          <p:cNvCxnSpPr/>
          <p:nvPr/>
        </p:nvCxnSpPr>
        <p:spPr>
          <a:xfrm>
            <a:off x="6553200" y="1930400"/>
            <a:ext cx="177900" cy="0"/>
          </a:xfrm>
          <a:prstGeom prst="straightConnector1">
            <a:avLst/>
          </a:prstGeom>
          <a:noFill/>
          <a:ln cap="flat" cmpd="sng" w="25400">
            <a:solidFill>
              <a:srgbClr val="8A94A6"/>
            </a:solidFill>
            <a:prstDash val="solid"/>
            <a:round/>
            <a:headEnd len="med" w="med" type="none"/>
            <a:tailEnd len="med" w="med" type="triangle"/>
          </a:ln>
        </p:spPr>
      </p:cxnSp>
      <p:sp>
        <p:nvSpPr>
          <p:cNvPr id="214" name="Google Shape;214;p21"/>
          <p:cNvSpPr/>
          <p:nvPr/>
        </p:nvSpPr>
        <p:spPr>
          <a:xfrm>
            <a:off x="4673600" y="2514600"/>
            <a:ext cx="1854300" cy="16764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215" name="Google Shape;215;p21"/>
          <p:cNvSpPr txBox="1"/>
          <p:nvPr/>
        </p:nvSpPr>
        <p:spPr>
          <a:xfrm>
            <a:off x="4800600" y="2590800"/>
            <a:ext cx="1600200" cy="3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300">
                <a:solidFill>
                  <a:srgbClr val="5A6578"/>
                </a:solidFill>
                <a:latin typeface="Noto Sans KR"/>
                <a:ea typeface="Noto Sans KR"/>
                <a:cs typeface="Noto Sans KR"/>
                <a:sym typeface="Noto Sans KR"/>
              </a:rPr>
              <a:t>담당</a:t>
            </a:r>
            <a:endParaRPr sz="1300">
              <a:solidFill>
                <a:srgbClr val="5A6578"/>
              </a:solidFill>
              <a:latin typeface="Noto Sans KR"/>
              <a:ea typeface="Noto Sans KR"/>
              <a:cs typeface="Noto Sans KR"/>
              <a:sym typeface="Noto Sans KR"/>
            </a:endParaRPr>
          </a:p>
        </p:txBody>
      </p:sp>
      <p:sp>
        <p:nvSpPr>
          <p:cNvPr id="216" name="Google Shape;216;p21"/>
          <p:cNvSpPr txBox="1"/>
          <p:nvPr/>
        </p:nvSpPr>
        <p:spPr>
          <a:xfrm>
            <a:off x="4800600" y="2921000"/>
            <a:ext cx="16002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강사 · HRD 담당자</a:t>
            </a:r>
            <a:endParaRPr b="1" sz="1600">
              <a:solidFill>
                <a:srgbClr val="1B2A4A"/>
              </a:solidFill>
              <a:latin typeface="Noto Sans KR"/>
              <a:ea typeface="Noto Sans KR"/>
              <a:cs typeface="Noto Sans KR"/>
              <a:sym typeface="Noto Sans KR"/>
            </a:endParaRPr>
          </a:p>
        </p:txBody>
      </p:sp>
      <p:sp>
        <p:nvSpPr>
          <p:cNvPr id="217" name="Google Shape;217;p21"/>
          <p:cNvSpPr txBox="1"/>
          <p:nvPr/>
        </p:nvSpPr>
        <p:spPr>
          <a:xfrm>
            <a:off x="4800600" y="3632200"/>
            <a:ext cx="1600200" cy="5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a:solidFill>
                  <a:srgbClr val="5A6578"/>
                </a:solidFill>
                <a:latin typeface="Noto Sans KR"/>
                <a:ea typeface="Noto Sans KR"/>
                <a:cs typeface="Noto Sans KR"/>
                <a:sym typeface="Noto Sans KR"/>
              </a:rPr>
              <a:t>관찰 체크리스트 평가</a:t>
            </a:r>
            <a:endParaRPr>
              <a:solidFill>
                <a:srgbClr val="5A6578"/>
              </a:solidFill>
              <a:latin typeface="Noto Sans KR"/>
              <a:ea typeface="Noto Sans KR"/>
              <a:cs typeface="Noto Sans KR"/>
              <a:sym typeface="Noto Sans KR"/>
            </a:endParaRPr>
          </a:p>
        </p:txBody>
      </p:sp>
      <p:sp>
        <p:nvSpPr>
          <p:cNvPr id="218" name="Google Shape;218;p21"/>
          <p:cNvSpPr/>
          <p:nvPr/>
        </p:nvSpPr>
        <p:spPr>
          <a:xfrm>
            <a:off x="6756400" y="1524000"/>
            <a:ext cx="1854300" cy="812700"/>
          </a:xfrm>
          <a:prstGeom prst="roundRect">
            <a:avLst>
              <a:gd fmla="val 16667" name="adj"/>
            </a:avLst>
          </a:prstGeom>
          <a:solidFill>
            <a:srgbClr val="0B737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ko" sz="1600">
                <a:solidFill>
                  <a:srgbClr val="FFFFFF"/>
                </a:solidFill>
                <a:latin typeface="Noto Sans KR"/>
                <a:ea typeface="Noto Sans KR"/>
                <a:cs typeface="Noto Sans KR"/>
                <a:sym typeface="Noto Sans KR"/>
              </a:rPr>
              <a:t>2주 후 사례수집</a:t>
            </a:r>
            <a:endParaRPr b="1" sz="1600">
              <a:solidFill>
                <a:srgbClr val="FFFFFF"/>
              </a:solidFill>
              <a:latin typeface="Noto Sans KR"/>
              <a:ea typeface="Noto Sans KR"/>
              <a:cs typeface="Noto Sans KR"/>
              <a:sym typeface="Noto Sans KR"/>
            </a:endParaRPr>
          </a:p>
        </p:txBody>
      </p:sp>
      <p:sp>
        <p:nvSpPr>
          <p:cNvPr id="219" name="Google Shape;219;p21"/>
          <p:cNvSpPr/>
          <p:nvPr/>
        </p:nvSpPr>
        <p:spPr>
          <a:xfrm>
            <a:off x="6756400" y="2514600"/>
            <a:ext cx="1854300" cy="16764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220" name="Google Shape;220;p21"/>
          <p:cNvSpPr txBox="1"/>
          <p:nvPr/>
        </p:nvSpPr>
        <p:spPr>
          <a:xfrm>
            <a:off x="6883400" y="2590800"/>
            <a:ext cx="1600200" cy="33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300">
                <a:solidFill>
                  <a:srgbClr val="5A6578"/>
                </a:solidFill>
                <a:latin typeface="Noto Sans KR"/>
                <a:ea typeface="Noto Sans KR"/>
                <a:cs typeface="Noto Sans KR"/>
                <a:sym typeface="Noto Sans KR"/>
              </a:rPr>
              <a:t>담당</a:t>
            </a:r>
            <a:endParaRPr sz="1300">
              <a:solidFill>
                <a:srgbClr val="5A6578"/>
              </a:solidFill>
              <a:latin typeface="Noto Sans KR"/>
              <a:ea typeface="Noto Sans KR"/>
              <a:cs typeface="Noto Sans KR"/>
              <a:sym typeface="Noto Sans KR"/>
            </a:endParaRPr>
          </a:p>
        </p:txBody>
      </p:sp>
      <p:sp>
        <p:nvSpPr>
          <p:cNvPr id="221" name="Google Shape;221;p21"/>
          <p:cNvSpPr txBox="1"/>
          <p:nvPr/>
        </p:nvSpPr>
        <p:spPr>
          <a:xfrm>
            <a:off x="6883400" y="2921000"/>
            <a:ext cx="16002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1600">
                <a:solidFill>
                  <a:srgbClr val="1B2A4A"/>
                </a:solidFill>
                <a:latin typeface="Noto Sans KR"/>
                <a:ea typeface="Noto Sans KR"/>
                <a:cs typeface="Noto Sans KR"/>
                <a:sym typeface="Noto Sans KR"/>
              </a:rPr>
              <a:t>참가 팀장 · HRD 담당자</a:t>
            </a:r>
            <a:endParaRPr b="1" sz="1600">
              <a:solidFill>
                <a:srgbClr val="1B2A4A"/>
              </a:solidFill>
              <a:latin typeface="Noto Sans KR"/>
              <a:ea typeface="Noto Sans KR"/>
              <a:cs typeface="Noto Sans KR"/>
              <a:sym typeface="Noto Sans KR"/>
            </a:endParaRPr>
          </a:p>
        </p:txBody>
      </p:sp>
      <p:sp>
        <p:nvSpPr>
          <p:cNvPr id="222" name="Google Shape;222;p21"/>
          <p:cNvSpPr txBox="1"/>
          <p:nvPr/>
        </p:nvSpPr>
        <p:spPr>
          <a:xfrm>
            <a:off x="6883400" y="3632200"/>
            <a:ext cx="1600200" cy="5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a:solidFill>
                  <a:srgbClr val="5A6578"/>
                </a:solidFill>
                <a:latin typeface="Noto Sans KR"/>
                <a:ea typeface="Noto Sans KR"/>
                <a:cs typeface="Noto Sans KR"/>
                <a:sym typeface="Noto Sans KR"/>
              </a:rPr>
              <a:t>현업 사례 제출·정리</a:t>
            </a:r>
            <a:endParaRPr>
              <a:solidFill>
                <a:srgbClr val="5A6578"/>
              </a:solidFill>
              <a:latin typeface="Noto Sans KR"/>
              <a:ea typeface="Noto Sans KR"/>
              <a:cs typeface="Noto Sans KR"/>
              <a:sym typeface="Noto Sans KR"/>
            </a:endParaRPr>
          </a:p>
        </p:txBody>
      </p:sp>
      <p:sp>
        <p:nvSpPr>
          <p:cNvPr id="223" name="Google Shape;223;p21"/>
          <p:cNvSpPr txBox="1"/>
          <p:nvPr/>
        </p:nvSpPr>
        <p:spPr>
          <a:xfrm>
            <a:off x="508000" y="4368800"/>
            <a:ext cx="7620000" cy="406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ko" sz="1100">
                <a:solidFill>
                  <a:srgbClr val="5A6578"/>
                </a:solidFill>
                <a:latin typeface="Noto Sans KR"/>
                <a:ea typeface="Noto Sans KR"/>
                <a:cs typeface="Noto Sans KR"/>
                <a:sym typeface="Noto Sans KR"/>
              </a:rPr>
              <a:t>부록 · 가상 시나리오, 실제 성과 아님 · 담당 역할은 예시 배정</a:t>
            </a:r>
            <a:endParaRPr sz="1100">
              <a:solidFill>
                <a:srgbClr val="5A6578"/>
              </a:solidFill>
              <a:latin typeface="Noto Sans KR"/>
              <a:ea typeface="Noto Sans KR"/>
              <a:cs typeface="Noto Sans KR"/>
              <a:sym typeface="Noto Sans K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2"/>
          <p:cNvSpPr txBox="1"/>
          <p:nvPr>
            <p:ph type="title"/>
          </p:nvPr>
        </p:nvSpPr>
        <p:spPr>
          <a:xfrm>
            <a:off x="406400" y="533400"/>
            <a:ext cx="8331300" cy="73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의사결정 요청</a:t>
            </a:r>
            <a:endParaRPr/>
          </a:p>
        </p:txBody>
      </p:sp>
      <p:sp>
        <p:nvSpPr>
          <p:cNvPr id="229" name="Google Shape;229;p22"/>
          <p:cNvSpPr/>
          <p:nvPr/>
        </p:nvSpPr>
        <p:spPr>
          <a:xfrm>
            <a:off x="508000" y="1473200"/>
            <a:ext cx="2590800" cy="27432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230" name="Google Shape;230;p22"/>
          <p:cNvSpPr txBox="1"/>
          <p:nvPr/>
        </p:nvSpPr>
        <p:spPr>
          <a:xfrm>
            <a:off x="711200" y="1574800"/>
            <a:ext cx="2184300" cy="660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3000">
                <a:solidFill>
                  <a:srgbClr val="0B7373"/>
                </a:solidFill>
                <a:latin typeface="Noto Sans KR"/>
                <a:ea typeface="Noto Sans KR"/>
                <a:cs typeface="Noto Sans KR"/>
                <a:sym typeface="Noto Sans KR"/>
              </a:rPr>
              <a:t>01</a:t>
            </a:r>
            <a:endParaRPr b="1" sz="3000">
              <a:solidFill>
                <a:srgbClr val="0B7373"/>
              </a:solidFill>
              <a:latin typeface="Noto Sans KR"/>
              <a:ea typeface="Noto Sans KR"/>
              <a:cs typeface="Noto Sans KR"/>
              <a:sym typeface="Noto Sans KR"/>
            </a:endParaRPr>
          </a:p>
        </p:txBody>
      </p:sp>
      <p:sp>
        <p:nvSpPr>
          <p:cNvPr id="231" name="Google Shape;231;p22"/>
          <p:cNvSpPr txBox="1"/>
          <p:nvPr/>
        </p:nvSpPr>
        <p:spPr>
          <a:xfrm>
            <a:off x="711200" y="2260600"/>
            <a:ext cx="2184300" cy="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000">
                <a:solidFill>
                  <a:srgbClr val="1B2A4A"/>
                </a:solidFill>
                <a:latin typeface="Noto Sans KR"/>
                <a:ea typeface="Noto Sans KR"/>
                <a:cs typeface="Noto Sans KR"/>
                <a:sym typeface="Noto Sans KR"/>
              </a:rPr>
              <a:t>예산 상한 검토</a:t>
            </a:r>
            <a:endParaRPr b="1" sz="2000">
              <a:solidFill>
                <a:srgbClr val="1B2A4A"/>
              </a:solidFill>
              <a:latin typeface="Noto Sans KR"/>
              <a:ea typeface="Noto Sans KR"/>
              <a:cs typeface="Noto Sans KR"/>
              <a:sym typeface="Noto Sans KR"/>
            </a:endParaRPr>
          </a:p>
        </p:txBody>
      </p:sp>
      <p:sp>
        <p:nvSpPr>
          <p:cNvPr id="232" name="Google Shape;232;p22"/>
          <p:cNvSpPr txBox="1"/>
          <p:nvPr/>
        </p:nvSpPr>
        <p:spPr>
          <a:xfrm>
            <a:off x="711200" y="3124200"/>
            <a:ext cx="2184300" cy="101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기본안 240만원과 대안 최대 288만원 사이에서 상한 결정</a:t>
            </a:r>
            <a:endParaRPr sz="1500">
              <a:solidFill>
                <a:srgbClr val="5A6578"/>
              </a:solidFill>
              <a:latin typeface="Noto Sans KR"/>
              <a:ea typeface="Noto Sans KR"/>
              <a:cs typeface="Noto Sans KR"/>
              <a:sym typeface="Noto Sans KR"/>
            </a:endParaRPr>
          </a:p>
        </p:txBody>
      </p:sp>
      <p:sp>
        <p:nvSpPr>
          <p:cNvPr id="233" name="Google Shape;233;p22"/>
          <p:cNvSpPr/>
          <p:nvPr/>
        </p:nvSpPr>
        <p:spPr>
          <a:xfrm>
            <a:off x="3276600" y="1473200"/>
            <a:ext cx="2590800" cy="27432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234" name="Google Shape;234;p22"/>
          <p:cNvSpPr txBox="1"/>
          <p:nvPr/>
        </p:nvSpPr>
        <p:spPr>
          <a:xfrm>
            <a:off x="3479800" y="1574800"/>
            <a:ext cx="2184300" cy="660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3000">
                <a:solidFill>
                  <a:srgbClr val="0B7373"/>
                </a:solidFill>
                <a:latin typeface="Noto Sans KR"/>
                <a:ea typeface="Noto Sans KR"/>
                <a:cs typeface="Noto Sans KR"/>
                <a:sym typeface="Noto Sans KR"/>
              </a:rPr>
              <a:t>02</a:t>
            </a:r>
            <a:endParaRPr b="1" sz="3000">
              <a:solidFill>
                <a:srgbClr val="0B7373"/>
              </a:solidFill>
              <a:latin typeface="Noto Sans KR"/>
              <a:ea typeface="Noto Sans KR"/>
              <a:cs typeface="Noto Sans KR"/>
              <a:sym typeface="Noto Sans KR"/>
            </a:endParaRPr>
          </a:p>
        </p:txBody>
      </p:sp>
      <p:sp>
        <p:nvSpPr>
          <p:cNvPr id="235" name="Google Shape;235;p22"/>
          <p:cNvSpPr txBox="1"/>
          <p:nvPr/>
        </p:nvSpPr>
        <p:spPr>
          <a:xfrm>
            <a:off x="3479800" y="2260600"/>
            <a:ext cx="2184300" cy="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000">
                <a:solidFill>
                  <a:srgbClr val="1B2A4A"/>
                </a:solidFill>
                <a:latin typeface="Noto Sans KR"/>
                <a:ea typeface="Noto Sans KR"/>
                <a:cs typeface="Noto Sans KR"/>
                <a:sym typeface="Noto Sans KR"/>
              </a:rPr>
              <a:t>후속자료 제공</a:t>
            </a:r>
            <a:endParaRPr b="1" sz="2000">
              <a:solidFill>
                <a:srgbClr val="1B2A4A"/>
              </a:solidFill>
              <a:latin typeface="Noto Sans KR"/>
              <a:ea typeface="Noto Sans KR"/>
              <a:cs typeface="Noto Sans KR"/>
              <a:sym typeface="Noto Sans KR"/>
            </a:endParaRPr>
          </a:p>
        </p:txBody>
      </p:sp>
      <p:sp>
        <p:nvSpPr>
          <p:cNvPr id="236" name="Google Shape;236;p22"/>
          <p:cNvSpPr txBox="1"/>
          <p:nvPr/>
        </p:nvSpPr>
        <p:spPr>
          <a:xfrm>
            <a:off x="3479800" y="3124200"/>
            <a:ext cx="2184300" cy="101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피드백 문장 예시집 제공 여부 (후속자료 요청 3건)</a:t>
            </a:r>
            <a:endParaRPr sz="1500">
              <a:solidFill>
                <a:srgbClr val="5A6578"/>
              </a:solidFill>
              <a:latin typeface="Noto Sans KR"/>
              <a:ea typeface="Noto Sans KR"/>
              <a:cs typeface="Noto Sans KR"/>
              <a:sym typeface="Noto Sans KR"/>
            </a:endParaRPr>
          </a:p>
        </p:txBody>
      </p:sp>
      <p:sp>
        <p:nvSpPr>
          <p:cNvPr id="237" name="Google Shape;237;p22"/>
          <p:cNvSpPr/>
          <p:nvPr/>
        </p:nvSpPr>
        <p:spPr>
          <a:xfrm>
            <a:off x="6045200" y="1473200"/>
            <a:ext cx="2590800" cy="2743200"/>
          </a:xfrm>
          <a:prstGeom prst="roundRect">
            <a:avLst>
              <a:gd fmla="val 16667" name="adj"/>
            </a:avLst>
          </a:prstGeom>
          <a:solidFill>
            <a:srgbClr val="EE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KR"/>
              <a:ea typeface="Noto Sans KR"/>
              <a:cs typeface="Noto Sans KR"/>
              <a:sym typeface="Noto Sans KR"/>
            </a:endParaRPr>
          </a:p>
        </p:txBody>
      </p:sp>
      <p:sp>
        <p:nvSpPr>
          <p:cNvPr id="238" name="Google Shape;238;p22"/>
          <p:cNvSpPr txBox="1"/>
          <p:nvPr/>
        </p:nvSpPr>
        <p:spPr>
          <a:xfrm>
            <a:off x="6248400" y="1574800"/>
            <a:ext cx="2184300" cy="660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ko" sz="3000">
                <a:solidFill>
                  <a:srgbClr val="0B7373"/>
                </a:solidFill>
                <a:latin typeface="Noto Sans KR"/>
                <a:ea typeface="Noto Sans KR"/>
                <a:cs typeface="Noto Sans KR"/>
                <a:sym typeface="Noto Sans KR"/>
              </a:rPr>
              <a:t>03</a:t>
            </a:r>
            <a:endParaRPr b="1" sz="3000">
              <a:solidFill>
                <a:srgbClr val="0B7373"/>
              </a:solidFill>
              <a:latin typeface="Noto Sans KR"/>
              <a:ea typeface="Noto Sans KR"/>
              <a:cs typeface="Noto Sans KR"/>
              <a:sym typeface="Noto Sans KR"/>
            </a:endParaRPr>
          </a:p>
        </p:txBody>
      </p:sp>
      <p:sp>
        <p:nvSpPr>
          <p:cNvPr id="239" name="Google Shape;239;p22"/>
          <p:cNvSpPr txBox="1"/>
          <p:nvPr/>
        </p:nvSpPr>
        <p:spPr>
          <a:xfrm>
            <a:off x="6248400" y="2260600"/>
            <a:ext cx="2184300" cy="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ko" sz="2000">
                <a:solidFill>
                  <a:srgbClr val="1B2A4A"/>
                </a:solidFill>
                <a:latin typeface="Noto Sans KR"/>
                <a:ea typeface="Noto Sans KR"/>
                <a:cs typeface="Noto Sans KR"/>
                <a:sym typeface="Noto Sans KR"/>
              </a:rPr>
              <a:t>행동평가 시범운영</a:t>
            </a:r>
            <a:endParaRPr b="1" sz="2000">
              <a:solidFill>
                <a:srgbClr val="1B2A4A"/>
              </a:solidFill>
              <a:latin typeface="Noto Sans KR"/>
              <a:ea typeface="Noto Sans KR"/>
              <a:cs typeface="Noto Sans KR"/>
              <a:sym typeface="Noto Sans KR"/>
            </a:endParaRPr>
          </a:p>
        </p:txBody>
      </p:sp>
      <p:sp>
        <p:nvSpPr>
          <p:cNvPr id="240" name="Google Shape;240;p22"/>
          <p:cNvSpPr txBox="1"/>
          <p:nvPr/>
        </p:nvSpPr>
        <p:spPr>
          <a:xfrm>
            <a:off x="6248400" y="3124200"/>
            <a:ext cx="2184300" cy="101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ko" sz="1500">
                <a:solidFill>
                  <a:srgbClr val="5A6578"/>
                </a:solidFill>
                <a:latin typeface="Noto Sans KR"/>
                <a:ea typeface="Noto Sans KR"/>
                <a:cs typeface="Noto Sans KR"/>
                <a:sym typeface="Noto Sans KR"/>
              </a:rPr>
              <a:t>역할연습 관찰 체크리스트를 소규모로 시범 적용</a:t>
            </a:r>
            <a:endParaRPr sz="1500">
              <a:solidFill>
                <a:srgbClr val="5A6578"/>
              </a:solidFill>
              <a:latin typeface="Noto Sans KR"/>
              <a:ea typeface="Noto Sans KR"/>
              <a:cs typeface="Noto Sans KR"/>
              <a:sym typeface="Noto Sans KR"/>
            </a:endParaRPr>
          </a:p>
        </p:txBody>
      </p:sp>
      <p:sp>
        <p:nvSpPr>
          <p:cNvPr id="241" name="Google Shape;241;p22"/>
          <p:cNvSpPr txBox="1"/>
          <p:nvPr/>
        </p:nvSpPr>
        <p:spPr>
          <a:xfrm>
            <a:off x="508000" y="4368800"/>
            <a:ext cx="7620000" cy="4065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ko" sz="1100">
                <a:solidFill>
                  <a:srgbClr val="5A6578"/>
                </a:solidFill>
                <a:latin typeface="Noto Sans KR"/>
                <a:ea typeface="Noto Sans KR"/>
                <a:cs typeface="Noto Sans KR"/>
                <a:sym typeface="Noto Sans KR"/>
              </a:rPr>
              <a:t>부록 · 가상 시나리오, 실제 성과 아님 · 결정 요청은 촬영용 예시</a:t>
            </a:r>
            <a:endParaRPr sz="1100">
              <a:solidFill>
                <a:srgbClr val="5A6578"/>
              </a:solidFill>
              <a:latin typeface="Noto Sans KR"/>
              <a:ea typeface="Noto Sans KR"/>
              <a:cs typeface="Noto Sans KR"/>
              <a:sym typeface="Noto Sans K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Custom">
      <a:dk1>
        <a:srgbClr val="1B2A4A"/>
      </a:dk1>
      <a:lt1>
        <a:srgbClr val="FFFFFF"/>
      </a:lt1>
      <a:dk2>
        <a:srgbClr val="4A5568"/>
      </a:dk2>
      <a:lt2>
        <a:srgbClr val="EEF3F7"/>
      </a:lt2>
      <a:accent1>
        <a:srgbClr val="0B7373"/>
      </a:accent1>
      <a:accent2>
        <a:srgbClr val="1B2A4A"/>
      </a:accent2>
      <a:accent3>
        <a:srgbClr val="5FC4C4"/>
      </a:accent3>
      <a:accent4>
        <a:srgbClr val="2F4A7A"/>
      </a:accent4>
      <a:accent5>
        <a:srgbClr val="A7DCDC"/>
      </a:accent5>
      <a:accent6>
        <a:srgbClr val="8A94A6"/>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